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28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29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36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62" r:id="rId4"/>
    <p:sldMasterId id="2147483940" r:id="rId5"/>
    <p:sldMasterId id="2147484095" r:id="rId6"/>
    <p:sldMasterId id="2147484033" r:id="rId7"/>
    <p:sldMasterId id="2147483768" r:id="rId8"/>
    <p:sldMasterId id="2147484128" r:id="rId9"/>
  </p:sldMasterIdLst>
  <p:notesMasterIdLst>
    <p:notesMasterId r:id="rId60"/>
  </p:notesMasterIdLst>
  <p:handoutMasterIdLst>
    <p:handoutMasterId r:id="rId61"/>
  </p:handoutMasterIdLst>
  <p:sldIdLst>
    <p:sldId id="256" r:id="rId10"/>
    <p:sldId id="452" r:id="rId11"/>
    <p:sldId id="476" r:id="rId12"/>
    <p:sldId id="1097" r:id="rId13"/>
    <p:sldId id="1098" r:id="rId14"/>
    <p:sldId id="1099" r:id="rId15"/>
    <p:sldId id="461" r:id="rId16"/>
    <p:sldId id="474" r:id="rId17"/>
    <p:sldId id="465" r:id="rId18"/>
    <p:sldId id="466" r:id="rId19"/>
    <p:sldId id="1090" r:id="rId20"/>
    <p:sldId id="1091" r:id="rId21"/>
    <p:sldId id="468" r:id="rId22"/>
    <p:sldId id="470" r:id="rId23"/>
    <p:sldId id="471" r:id="rId24"/>
    <p:sldId id="473" r:id="rId25"/>
    <p:sldId id="1094" r:id="rId26"/>
    <p:sldId id="1119" r:id="rId27"/>
    <p:sldId id="1118" r:id="rId28"/>
    <p:sldId id="1092" r:id="rId29"/>
    <p:sldId id="1093" r:id="rId30"/>
    <p:sldId id="1115" r:id="rId31"/>
    <p:sldId id="1121" r:id="rId32"/>
    <p:sldId id="1122" r:id="rId33"/>
    <p:sldId id="1123" r:id="rId34"/>
    <p:sldId id="1117" r:id="rId35"/>
    <p:sldId id="1124" r:id="rId36"/>
    <p:sldId id="475" r:id="rId37"/>
    <p:sldId id="1100" r:id="rId38"/>
    <p:sldId id="1101" r:id="rId39"/>
    <p:sldId id="1103" r:id="rId40"/>
    <p:sldId id="453" r:id="rId41"/>
    <p:sldId id="1102" r:id="rId42"/>
    <p:sldId id="297" r:id="rId43"/>
    <p:sldId id="298" r:id="rId44"/>
    <p:sldId id="299" r:id="rId45"/>
    <p:sldId id="1104" r:id="rId46"/>
    <p:sldId id="1105" r:id="rId47"/>
    <p:sldId id="1106" r:id="rId48"/>
    <p:sldId id="1109" r:id="rId49"/>
    <p:sldId id="278" r:id="rId50"/>
    <p:sldId id="279" r:id="rId51"/>
    <p:sldId id="1111" r:id="rId52"/>
    <p:sldId id="1112" r:id="rId53"/>
    <p:sldId id="1113" r:id="rId54"/>
    <p:sldId id="6864" r:id="rId55"/>
    <p:sldId id="6863" r:id="rId56"/>
    <p:sldId id="6862" r:id="rId57"/>
    <p:sldId id="1096" r:id="rId58"/>
    <p:sldId id="260" r:id="rId59"/>
  </p:sldIdLst>
  <p:sldSz cx="12192000" cy="6858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orbel" panose="020B0503020204020204" pitchFamily="34" charset="0"/>
      <p:regular r:id="rId66"/>
      <p:bold r:id="rId67"/>
      <p:italic r:id="rId68"/>
      <p:boldItalic r:id="rId69"/>
    </p:embeddedFont>
    <p:embeddedFont>
      <p:font typeface="Franklin Gothic Book" panose="020B0503020102020204" pitchFamily="34" charset="0"/>
      <p:regular r:id="rId70"/>
      <p:italic r:id="rId71"/>
    </p:embeddedFont>
    <p:embeddedFont>
      <p:font typeface="Franklin Gothic Medium" panose="020B0603020102020204" pitchFamily="34" charset="0"/>
      <p:regular r:id="rId72"/>
      <p:italic r:id="rId73"/>
    </p:embeddedFont>
    <p:embeddedFont>
      <p:font typeface="Franklin Gothic Medium Cond" panose="020B0606030402020204" pitchFamily="34" charset="0"/>
      <p:regular r:id="rId74"/>
    </p:embeddedFont>
    <p:embeddedFont>
      <p:font typeface="Montserrat SemiBold" panose="020B0604020202020204" charset="0"/>
      <p:regular r:id="rId75"/>
      <p:bold r:id="rId76"/>
      <p:italic r:id="rId77"/>
      <p:boldItalic r:id="rId78"/>
    </p:embeddedFont>
    <p:embeddedFont>
      <p:font typeface="Proxima Nova Rg" panose="02000506030000020004" charset="0"/>
      <p:regular r:id="rId79"/>
      <p:bold r:id="rId80"/>
      <p:italic r:id="rId81"/>
      <p:boldItalic r:id="rId82"/>
    </p:embeddedFont>
    <p:embeddedFont>
      <p:font typeface="Roboto Condensed" panose="020B0604020202020204" charset="0"/>
      <p:regular r:id="rId83"/>
      <p:bold r:id="rId84"/>
      <p:italic r:id="rId85"/>
      <p:boldItalic r:id="rId8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leprompter Slides" id="{BD7069C4-DB26-4E32-A6F4-13B209FA412D}">
          <p14:sldIdLst/>
        </p14:section>
        <p14:section name="Presentation Slides - Basic" id="{76F7C72F-1E62-41C9-BDCF-641149B4CDD0}">
          <p14:sldIdLst>
            <p14:sldId id="256"/>
            <p14:sldId id="452"/>
            <p14:sldId id="476"/>
            <p14:sldId id="1097"/>
            <p14:sldId id="1098"/>
            <p14:sldId id="1099"/>
            <p14:sldId id="461"/>
            <p14:sldId id="474"/>
            <p14:sldId id="465"/>
            <p14:sldId id="466"/>
            <p14:sldId id="1090"/>
            <p14:sldId id="1091"/>
            <p14:sldId id="468"/>
            <p14:sldId id="470"/>
            <p14:sldId id="471"/>
            <p14:sldId id="473"/>
            <p14:sldId id="1094"/>
            <p14:sldId id="1119"/>
            <p14:sldId id="1118"/>
            <p14:sldId id="1092"/>
            <p14:sldId id="1093"/>
            <p14:sldId id="1115"/>
            <p14:sldId id="1121"/>
            <p14:sldId id="1122"/>
            <p14:sldId id="1123"/>
            <p14:sldId id="1117"/>
            <p14:sldId id="1124"/>
            <p14:sldId id="475"/>
            <p14:sldId id="1100"/>
            <p14:sldId id="1101"/>
            <p14:sldId id="1103"/>
            <p14:sldId id="453"/>
            <p14:sldId id="1102"/>
            <p14:sldId id="297"/>
            <p14:sldId id="298"/>
            <p14:sldId id="299"/>
            <p14:sldId id="1104"/>
            <p14:sldId id="1105"/>
            <p14:sldId id="1106"/>
            <p14:sldId id="1109"/>
            <p14:sldId id="278"/>
            <p14:sldId id="279"/>
            <p14:sldId id="1111"/>
            <p14:sldId id="1112"/>
            <p14:sldId id="1113"/>
            <p14:sldId id="6864"/>
            <p14:sldId id="6863"/>
            <p14:sldId id="6862"/>
            <p14:sldId id="1096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llen, Katherine" initials="AK" lastIdx="2" clrIdx="0">
    <p:extLst>
      <p:ext uri="{19B8F6BF-5375-455C-9EA6-DF929625EA0E}">
        <p15:presenceInfo xmlns:p15="http://schemas.microsoft.com/office/powerpoint/2012/main" userId="S::kaallen@medscape.net::3a94109b-6680-4f55-aa1d-00938bdefce5" providerId="AD"/>
      </p:ext>
    </p:extLst>
  </p:cmAuthor>
  <p:cmAuthor id="3" name="Vickie Phoenix" initials="VP" lastIdx="47" clrIdx="1">
    <p:extLst>
      <p:ext uri="{19B8F6BF-5375-455C-9EA6-DF929625EA0E}">
        <p15:presenceInfo xmlns:p15="http://schemas.microsoft.com/office/powerpoint/2012/main" userId="Vickie Phoenix" providerId="None"/>
      </p:ext>
    </p:extLst>
  </p:cmAuthor>
  <p:cmAuthor id="4" name="Ali Foley Shenk" initials="AFS" lastIdx="24" clrIdx="2">
    <p:extLst>
      <p:ext uri="{19B8F6BF-5375-455C-9EA6-DF929625EA0E}">
        <p15:presenceInfo xmlns:p15="http://schemas.microsoft.com/office/powerpoint/2012/main" userId="Ali Foley Shenk" providerId="None"/>
      </p:ext>
    </p:extLst>
  </p:cmAuthor>
  <p:cmAuthor id="5" name="Ono, Irisa" initials="OI" lastIdx="42" clrIdx="3">
    <p:extLst>
      <p:ext uri="{19B8F6BF-5375-455C-9EA6-DF929625EA0E}">
        <p15:presenceInfo xmlns:p15="http://schemas.microsoft.com/office/powerpoint/2012/main" userId="S::iono@webmd.net::5cd6aa50-1c64-415d-a669-d16067ce5b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E4C"/>
    <a:srgbClr val="AD2E30"/>
    <a:srgbClr val="FFCC00"/>
    <a:srgbClr val="000000"/>
    <a:srgbClr val="D5CF9A"/>
    <a:srgbClr val="FFFEFF"/>
    <a:srgbClr val="FD8831"/>
    <a:srgbClr val="E9F1F7"/>
    <a:srgbClr val="20ACF2"/>
    <a:srgbClr val="FFF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B41574-B47D-4B42-9EF9-CDA2BFB334AD}" v="63" dt="2021-06-08T17:58:48.599"/>
    <p1510:client id="{4712DC73-1B8B-434F-B9E8-080F89B79CD7}" v="1041" dt="2021-06-08T20:36:41.5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0" autoAdjust="0"/>
    <p:restoredTop sz="74904" autoAdjust="0"/>
  </p:normalViewPr>
  <p:slideViewPr>
    <p:cSldViewPr snapToGrid="0">
      <p:cViewPr varScale="1">
        <p:scale>
          <a:sx n="81" d="100"/>
          <a:sy n="81" d="100"/>
        </p:scale>
        <p:origin x="1638" y="9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25" d="100"/>
        <a:sy n="125" d="100"/>
      </p:scale>
      <p:origin x="0" y="-34116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84" Type="http://schemas.openxmlformats.org/officeDocument/2006/relationships/font" Target="fonts/font23.fntdata"/><Relationship Id="rId89" Type="http://schemas.openxmlformats.org/officeDocument/2006/relationships/viewProps" Target="viewProps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5" Type="http://schemas.openxmlformats.org/officeDocument/2006/relationships/slideMaster" Target="slideMasters/slideMaster2.xml"/><Relationship Id="rId90" Type="http://schemas.openxmlformats.org/officeDocument/2006/relationships/theme" Target="theme/theme1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font" Target="fonts/font11.fntdata"/><Relationship Id="rId80" Type="http://schemas.openxmlformats.org/officeDocument/2006/relationships/font" Target="fonts/font19.fntdata"/><Relationship Id="rId85" Type="http://schemas.openxmlformats.org/officeDocument/2006/relationships/font" Target="fonts/font24.fntdata"/><Relationship Id="rId93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font" Target="fonts/font6.fntdata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font" Target="fonts/font22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font" Target="fonts/font20.fntdata"/><Relationship Id="rId86" Type="http://schemas.openxmlformats.org/officeDocument/2006/relationships/font" Target="fonts/font25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font" Target="fonts/font15.fntdata"/><Relationship Id="rId7" Type="http://schemas.openxmlformats.org/officeDocument/2006/relationships/slideMaster" Target="slideMasters/slideMaster4.xml"/><Relationship Id="rId71" Type="http://schemas.openxmlformats.org/officeDocument/2006/relationships/font" Target="fonts/font10.fntdata"/><Relationship Id="rId9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font" Target="fonts/font5.fntdata"/><Relationship Id="rId87" Type="http://schemas.openxmlformats.org/officeDocument/2006/relationships/commentAuthors" Target="commentAuthors.xml"/><Relationship Id="rId61" Type="http://schemas.openxmlformats.org/officeDocument/2006/relationships/handoutMaster" Target="handoutMasters/handoutMaster1.xml"/><Relationship Id="rId82" Type="http://schemas.openxmlformats.org/officeDocument/2006/relationships/font" Target="fonts/font21.fntdata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oenix, Victoria" userId="702a7ceb-4d77-4b69-aff0-7045f56d1def" providerId="ADAL" clId="{05AF090E-18CA-49FD-BF77-8E244D1E8680}"/>
    <pc:docChg chg="undo redo custSel addSld delSld modSld sldOrd delMainMaster modMainMaster modSection">
      <pc:chgData name="Phoenix, Victoria" userId="702a7ceb-4d77-4b69-aff0-7045f56d1def" providerId="ADAL" clId="{05AF090E-18CA-49FD-BF77-8E244D1E8680}" dt="2021-06-02T18:05:22.327" v="5604" actId="13926"/>
      <pc:docMkLst>
        <pc:docMk/>
      </pc:docMkLst>
      <pc:sldChg chg="addSp delSp modSp">
        <pc:chgData name="Phoenix, Victoria" userId="702a7ceb-4d77-4b69-aff0-7045f56d1def" providerId="ADAL" clId="{05AF090E-18CA-49FD-BF77-8E244D1E8680}" dt="2021-05-28T16:35:35.148" v="2154" actId="20577"/>
        <pc:sldMkLst>
          <pc:docMk/>
          <pc:sldMk cId="2285536654" sldId="256"/>
        </pc:sldMkLst>
        <pc:spChg chg="del">
          <ac:chgData name="Phoenix, Victoria" userId="702a7ceb-4d77-4b69-aff0-7045f56d1def" providerId="ADAL" clId="{05AF090E-18CA-49FD-BF77-8E244D1E8680}" dt="2021-05-03T19:20:23.734" v="66"/>
          <ac:spMkLst>
            <pc:docMk/>
            <pc:sldMk cId="2285536654" sldId="256"/>
            <ac:spMk id="2" creationId="{E79808EE-A6F8-4194-BDEF-E8C47182AD05}"/>
          </ac:spMkLst>
        </pc:spChg>
        <pc:spChg chg="del">
          <ac:chgData name="Phoenix, Victoria" userId="702a7ceb-4d77-4b69-aff0-7045f56d1def" providerId="ADAL" clId="{05AF090E-18CA-49FD-BF77-8E244D1E8680}" dt="2021-05-03T19:20:23.734" v="66"/>
          <ac:spMkLst>
            <pc:docMk/>
            <pc:sldMk cId="2285536654" sldId="256"/>
            <ac:spMk id="3" creationId="{A9AC72CE-F9C8-4F0C-AB5E-F4B6619076A0}"/>
          </ac:spMkLst>
        </pc:spChg>
        <pc:spChg chg="del">
          <ac:chgData name="Phoenix, Victoria" userId="702a7ceb-4d77-4b69-aff0-7045f56d1def" providerId="ADAL" clId="{05AF090E-18CA-49FD-BF77-8E244D1E8680}" dt="2021-05-03T19:20:23.734" v="66"/>
          <ac:spMkLst>
            <pc:docMk/>
            <pc:sldMk cId="2285536654" sldId="256"/>
            <ac:spMk id="4" creationId="{9E2C86C6-30B9-46BD-917C-1A4BC727CB77}"/>
          </ac:spMkLst>
        </pc:spChg>
        <pc:spChg chg="del">
          <ac:chgData name="Phoenix, Victoria" userId="702a7ceb-4d77-4b69-aff0-7045f56d1def" providerId="ADAL" clId="{05AF090E-18CA-49FD-BF77-8E244D1E8680}" dt="2021-05-03T19:20:23.734" v="66"/>
          <ac:spMkLst>
            <pc:docMk/>
            <pc:sldMk cId="2285536654" sldId="256"/>
            <ac:spMk id="5" creationId="{5905065C-5EAA-405B-A0D0-0853DFF4DA24}"/>
          </ac:spMkLst>
        </pc:spChg>
        <pc:spChg chg="del">
          <ac:chgData name="Phoenix, Victoria" userId="702a7ceb-4d77-4b69-aff0-7045f56d1def" providerId="ADAL" clId="{05AF090E-18CA-49FD-BF77-8E244D1E8680}" dt="2021-05-03T19:20:23.734" v="66"/>
          <ac:spMkLst>
            <pc:docMk/>
            <pc:sldMk cId="2285536654" sldId="256"/>
            <ac:spMk id="6" creationId="{76001F36-91C2-4A4B-8B63-1FD1D26DA183}"/>
          </ac:spMkLst>
        </pc:spChg>
        <pc:spChg chg="del">
          <ac:chgData name="Phoenix, Victoria" userId="702a7ceb-4d77-4b69-aff0-7045f56d1def" providerId="ADAL" clId="{05AF090E-18CA-49FD-BF77-8E244D1E8680}" dt="2021-05-03T19:20:23.734" v="66"/>
          <ac:spMkLst>
            <pc:docMk/>
            <pc:sldMk cId="2285536654" sldId="256"/>
            <ac:spMk id="7" creationId="{F4866530-357B-408D-9D4C-AA32D3CE4173}"/>
          </ac:spMkLst>
        </pc:spChg>
        <pc:spChg chg="add mod">
          <ac:chgData name="Phoenix, Victoria" userId="702a7ceb-4d77-4b69-aff0-7045f56d1def" providerId="ADAL" clId="{05AF090E-18CA-49FD-BF77-8E244D1E8680}" dt="2021-05-03T19:20:46.068" v="69" actId="20577"/>
          <ac:spMkLst>
            <pc:docMk/>
            <pc:sldMk cId="2285536654" sldId="256"/>
            <ac:spMk id="8" creationId="{345351D0-7F37-4FF4-8F79-8324429097D7}"/>
          </ac:spMkLst>
        </pc:spChg>
        <pc:spChg chg="del">
          <ac:chgData name="Phoenix, Victoria" userId="702a7ceb-4d77-4b69-aff0-7045f56d1def" providerId="ADAL" clId="{05AF090E-18CA-49FD-BF77-8E244D1E8680}" dt="2021-05-03T19:20:28.663" v="67" actId="478"/>
          <ac:spMkLst>
            <pc:docMk/>
            <pc:sldMk cId="2285536654" sldId="256"/>
            <ac:spMk id="9" creationId="{EAA9CEAF-01E0-4EC2-BBB4-C07FA4A9FB2D}"/>
          </ac:spMkLst>
        </pc:spChg>
        <pc:spChg chg="add del mod">
          <ac:chgData name="Phoenix, Victoria" userId="702a7ceb-4d77-4b69-aff0-7045f56d1def" providerId="ADAL" clId="{05AF090E-18CA-49FD-BF77-8E244D1E8680}" dt="2021-05-03T19:21:00.080" v="71"/>
          <ac:spMkLst>
            <pc:docMk/>
            <pc:sldMk cId="2285536654" sldId="256"/>
            <ac:spMk id="10" creationId="{3A97B445-6C79-413B-9425-A32DC77F14D9}"/>
          </ac:spMkLst>
        </pc:spChg>
        <pc:spChg chg="add del mod">
          <ac:chgData name="Phoenix, Victoria" userId="702a7ceb-4d77-4b69-aff0-7045f56d1def" providerId="ADAL" clId="{05AF090E-18CA-49FD-BF77-8E244D1E8680}" dt="2021-05-03T19:21:00.080" v="71"/>
          <ac:spMkLst>
            <pc:docMk/>
            <pc:sldMk cId="2285536654" sldId="256"/>
            <ac:spMk id="11" creationId="{449D7DF6-4EB2-4030-BEED-7EF43017344A}"/>
          </ac:spMkLst>
        </pc:spChg>
        <pc:spChg chg="add mod">
          <ac:chgData name="Phoenix, Victoria" userId="702a7ceb-4d77-4b69-aff0-7045f56d1def" providerId="ADAL" clId="{05AF090E-18CA-49FD-BF77-8E244D1E8680}" dt="2021-05-28T16:35:35.148" v="2154" actId="20577"/>
          <ac:spMkLst>
            <pc:docMk/>
            <pc:sldMk cId="2285536654" sldId="256"/>
            <ac:spMk id="12" creationId="{1FD64578-5F25-4E65-AF5F-83D55E2A2B1E}"/>
          </ac:spMkLst>
        </pc:spChg>
        <pc:spChg chg="add del mod">
          <ac:chgData name="Phoenix, Victoria" userId="702a7ceb-4d77-4b69-aff0-7045f56d1def" providerId="ADAL" clId="{05AF090E-18CA-49FD-BF77-8E244D1E8680}" dt="2021-05-03T19:21:00.080" v="71"/>
          <ac:spMkLst>
            <pc:docMk/>
            <pc:sldMk cId="2285536654" sldId="256"/>
            <ac:spMk id="13" creationId="{3737DAD3-1FB6-4B6B-AD23-893CF30A4751}"/>
          </ac:spMkLst>
        </pc:spChg>
        <pc:spChg chg="add del mod">
          <ac:chgData name="Phoenix, Victoria" userId="702a7ceb-4d77-4b69-aff0-7045f56d1def" providerId="ADAL" clId="{05AF090E-18CA-49FD-BF77-8E244D1E8680}" dt="2021-05-03T19:21:00.080" v="71"/>
          <ac:spMkLst>
            <pc:docMk/>
            <pc:sldMk cId="2285536654" sldId="256"/>
            <ac:spMk id="14" creationId="{02FDF882-476E-424E-B763-071F87544AF7}"/>
          </ac:spMkLst>
        </pc:spChg>
        <pc:spChg chg="add del mod">
          <ac:chgData name="Phoenix, Victoria" userId="702a7ceb-4d77-4b69-aff0-7045f56d1def" providerId="ADAL" clId="{05AF090E-18CA-49FD-BF77-8E244D1E8680}" dt="2021-05-03T19:21:00.080" v="71"/>
          <ac:spMkLst>
            <pc:docMk/>
            <pc:sldMk cId="2285536654" sldId="256"/>
            <ac:spMk id="15" creationId="{47A54E01-C471-4F98-8E58-32A997AF740E}"/>
          </ac:spMkLst>
        </pc:spChg>
        <pc:spChg chg="add del mod">
          <ac:chgData name="Phoenix, Victoria" userId="702a7ceb-4d77-4b69-aff0-7045f56d1def" providerId="ADAL" clId="{05AF090E-18CA-49FD-BF77-8E244D1E8680}" dt="2021-05-03T19:21:00.080" v="71"/>
          <ac:spMkLst>
            <pc:docMk/>
            <pc:sldMk cId="2285536654" sldId="256"/>
            <ac:spMk id="16" creationId="{6B8F107E-5154-4608-AABC-E27157FD2EC3}"/>
          </ac:spMkLst>
        </pc:spChg>
        <pc:spChg chg="add del mod">
          <ac:chgData name="Phoenix, Victoria" userId="702a7ceb-4d77-4b69-aff0-7045f56d1def" providerId="ADAL" clId="{05AF090E-18CA-49FD-BF77-8E244D1E8680}" dt="2021-05-03T19:21:22.562" v="73"/>
          <ac:spMkLst>
            <pc:docMk/>
            <pc:sldMk cId="2285536654" sldId="256"/>
            <ac:spMk id="17" creationId="{20891B66-8A76-411A-A154-D35B72D652CB}"/>
          </ac:spMkLst>
        </pc:spChg>
        <pc:spChg chg="add mod">
          <ac:chgData name="Phoenix, Victoria" userId="702a7ceb-4d77-4b69-aff0-7045f56d1def" providerId="ADAL" clId="{05AF090E-18CA-49FD-BF77-8E244D1E8680}" dt="2021-05-03T19:21:38.778" v="77" actId="14100"/>
          <ac:spMkLst>
            <pc:docMk/>
            <pc:sldMk cId="2285536654" sldId="256"/>
            <ac:spMk id="18" creationId="{04A75C13-B5C3-47BF-AE14-2A7479D28AE5}"/>
          </ac:spMkLst>
        </pc:spChg>
        <pc:spChg chg="add del mod">
          <ac:chgData name="Phoenix, Victoria" userId="702a7ceb-4d77-4b69-aff0-7045f56d1def" providerId="ADAL" clId="{05AF090E-18CA-49FD-BF77-8E244D1E8680}" dt="2021-05-03T19:21:22.562" v="73"/>
          <ac:spMkLst>
            <pc:docMk/>
            <pc:sldMk cId="2285536654" sldId="256"/>
            <ac:spMk id="19" creationId="{824022CE-21B5-4A02-9F2E-F14B5942828D}"/>
          </ac:spMkLst>
        </pc:spChg>
        <pc:spChg chg="add del mod">
          <ac:chgData name="Phoenix, Victoria" userId="702a7ceb-4d77-4b69-aff0-7045f56d1def" providerId="ADAL" clId="{05AF090E-18CA-49FD-BF77-8E244D1E8680}" dt="2021-05-03T19:21:22.562" v="73"/>
          <ac:spMkLst>
            <pc:docMk/>
            <pc:sldMk cId="2285536654" sldId="256"/>
            <ac:spMk id="20" creationId="{F73DB312-2143-43D9-881A-BA64DED93B7D}"/>
          </ac:spMkLst>
        </pc:spChg>
        <pc:spChg chg="add del mod">
          <ac:chgData name="Phoenix, Victoria" userId="702a7ceb-4d77-4b69-aff0-7045f56d1def" providerId="ADAL" clId="{05AF090E-18CA-49FD-BF77-8E244D1E8680}" dt="2021-05-03T19:21:22.562" v="73"/>
          <ac:spMkLst>
            <pc:docMk/>
            <pc:sldMk cId="2285536654" sldId="256"/>
            <ac:spMk id="21" creationId="{C8B76720-BF15-4DC1-B2BD-4F3366F45F30}"/>
          </ac:spMkLst>
        </pc:spChg>
        <pc:spChg chg="add del mod">
          <ac:chgData name="Phoenix, Victoria" userId="702a7ceb-4d77-4b69-aff0-7045f56d1def" providerId="ADAL" clId="{05AF090E-18CA-49FD-BF77-8E244D1E8680}" dt="2021-05-03T19:21:22.562" v="73"/>
          <ac:spMkLst>
            <pc:docMk/>
            <pc:sldMk cId="2285536654" sldId="256"/>
            <ac:spMk id="22" creationId="{466C0A38-5246-44B1-A1F5-C14F070EB4CC}"/>
          </ac:spMkLst>
        </pc:spChg>
        <pc:spChg chg="add del mod">
          <ac:chgData name="Phoenix, Victoria" userId="702a7ceb-4d77-4b69-aff0-7045f56d1def" providerId="ADAL" clId="{05AF090E-18CA-49FD-BF77-8E244D1E8680}" dt="2021-05-03T19:21:22.562" v="73"/>
          <ac:spMkLst>
            <pc:docMk/>
            <pc:sldMk cId="2285536654" sldId="256"/>
            <ac:spMk id="23" creationId="{C02055D1-7A2B-4D69-8A5D-221F34103748}"/>
          </ac:spMkLst>
        </pc:spChg>
        <pc:spChg chg="add mod">
          <ac:chgData name="Phoenix, Victoria" userId="702a7ceb-4d77-4b69-aff0-7045f56d1def" providerId="ADAL" clId="{05AF090E-18CA-49FD-BF77-8E244D1E8680}" dt="2021-05-03T19:21:22.562" v="73"/>
          <ac:spMkLst>
            <pc:docMk/>
            <pc:sldMk cId="2285536654" sldId="256"/>
            <ac:spMk id="24" creationId="{FF679F37-2CDE-426E-ACED-678A28C48F18}"/>
          </ac:spMkLst>
        </pc:spChg>
        <pc:spChg chg="add del mod">
          <ac:chgData name="Phoenix, Victoria" userId="702a7ceb-4d77-4b69-aff0-7045f56d1def" providerId="ADAL" clId="{05AF090E-18CA-49FD-BF77-8E244D1E8680}" dt="2021-05-03T19:21:27.087" v="74" actId="478"/>
          <ac:spMkLst>
            <pc:docMk/>
            <pc:sldMk cId="2285536654" sldId="256"/>
            <ac:spMk id="25" creationId="{0411A6D2-3B1D-4A31-8517-E425625350CC}"/>
          </ac:spMkLst>
        </pc:spChg>
        <pc:spChg chg="add del mod">
          <ac:chgData name="Phoenix, Victoria" userId="702a7ceb-4d77-4b69-aff0-7045f56d1def" providerId="ADAL" clId="{05AF090E-18CA-49FD-BF77-8E244D1E8680}" dt="2021-05-03T19:21:29.285" v="75" actId="478"/>
          <ac:spMkLst>
            <pc:docMk/>
            <pc:sldMk cId="2285536654" sldId="256"/>
            <ac:spMk id="26" creationId="{345ED3DB-BA4C-45B9-999C-F516C3DF5C94}"/>
          </ac:spMkLst>
        </pc:spChg>
      </pc:sldChg>
      <pc:sldChg chg="modSp del">
        <pc:chgData name="Phoenix, Victoria" userId="702a7ceb-4d77-4b69-aff0-7045f56d1def" providerId="ADAL" clId="{05AF090E-18CA-49FD-BF77-8E244D1E8680}" dt="2021-06-02T11:36:36.650" v="3530"/>
        <pc:sldMkLst>
          <pc:docMk/>
          <pc:sldMk cId="2629243414" sldId="257"/>
        </pc:sldMkLst>
        <pc:spChg chg="mod">
          <ac:chgData name="Phoenix, Victoria" userId="702a7ceb-4d77-4b69-aff0-7045f56d1def" providerId="ADAL" clId="{05AF090E-18CA-49FD-BF77-8E244D1E8680}" dt="2021-06-02T11:36:36.650" v="3530"/>
          <ac:spMkLst>
            <pc:docMk/>
            <pc:sldMk cId="2629243414" sldId="257"/>
            <ac:spMk id="3" creationId="{ED4E66BC-2787-D948-AF5A-C67CF2298622}"/>
          </ac:spMkLst>
        </pc:spChg>
      </pc:sldChg>
      <pc:sldChg chg="del">
        <pc:chgData name="Phoenix, Victoria" userId="702a7ceb-4d77-4b69-aff0-7045f56d1def" providerId="ADAL" clId="{05AF090E-18CA-49FD-BF77-8E244D1E8680}" dt="2021-06-02T11:36:36.650" v="3530"/>
        <pc:sldMkLst>
          <pc:docMk/>
          <pc:sldMk cId="289520672" sldId="258"/>
        </pc:sldMkLst>
      </pc:sldChg>
      <pc:sldChg chg="del">
        <pc:chgData name="Phoenix, Victoria" userId="702a7ceb-4d77-4b69-aff0-7045f56d1def" providerId="ADAL" clId="{05AF090E-18CA-49FD-BF77-8E244D1E8680}" dt="2021-05-03T19:24:02.632" v="89" actId="2696"/>
        <pc:sldMkLst>
          <pc:docMk/>
          <pc:sldMk cId="3546675954" sldId="258"/>
        </pc:sldMkLst>
      </pc:sldChg>
      <pc:sldChg chg="del">
        <pc:chgData name="Phoenix, Victoria" userId="702a7ceb-4d77-4b69-aff0-7045f56d1def" providerId="ADAL" clId="{05AF090E-18CA-49FD-BF77-8E244D1E8680}" dt="2021-05-03T19:24:02.669" v="91" actId="2696"/>
        <pc:sldMkLst>
          <pc:docMk/>
          <pc:sldMk cId="1496698490" sldId="259"/>
        </pc:sldMkLst>
      </pc:sldChg>
      <pc:sldChg chg="del">
        <pc:chgData name="Phoenix, Victoria" userId="702a7ceb-4d77-4b69-aff0-7045f56d1def" providerId="ADAL" clId="{05AF090E-18CA-49FD-BF77-8E244D1E8680}" dt="2021-06-02T11:36:36.650" v="3530"/>
        <pc:sldMkLst>
          <pc:docMk/>
          <pc:sldMk cId="4189757933" sldId="259"/>
        </pc:sldMkLst>
      </pc:sldChg>
      <pc:sldChg chg="ord">
        <pc:chgData name="Phoenix, Victoria" userId="702a7ceb-4d77-4b69-aff0-7045f56d1def" providerId="ADAL" clId="{05AF090E-18CA-49FD-BF77-8E244D1E8680}" dt="2021-05-03T19:24:09.691" v="92"/>
        <pc:sldMkLst>
          <pc:docMk/>
          <pc:sldMk cId="3544199688" sldId="260"/>
        </pc:sldMkLst>
      </pc:sldChg>
      <pc:sldChg chg="addSp delSp modSp del">
        <pc:chgData name="Phoenix, Victoria" userId="702a7ceb-4d77-4b69-aff0-7045f56d1def" providerId="ADAL" clId="{05AF090E-18CA-49FD-BF77-8E244D1E8680}" dt="2021-06-01T22:13:11.854" v="2718"/>
        <pc:sldMkLst>
          <pc:docMk/>
          <pc:sldMk cId="2749869197" sldId="261"/>
        </pc:sldMkLst>
        <pc:spChg chg="add del mod">
          <ac:chgData name="Phoenix, Victoria" userId="702a7ceb-4d77-4b69-aff0-7045f56d1def" providerId="ADAL" clId="{05AF090E-18CA-49FD-BF77-8E244D1E8680}" dt="2021-06-01T22:13:11.161" v="2717"/>
          <ac:spMkLst>
            <pc:docMk/>
            <pc:sldMk cId="2749869197" sldId="261"/>
            <ac:spMk id="5" creationId="{DAE75ED9-E590-4879-89C7-6421586C0B30}"/>
          </ac:spMkLst>
        </pc:spChg>
      </pc:sldChg>
      <pc:sldChg chg="del">
        <pc:chgData name="Phoenix, Victoria" userId="702a7ceb-4d77-4b69-aff0-7045f56d1def" providerId="ADAL" clId="{05AF090E-18CA-49FD-BF77-8E244D1E8680}" dt="2021-05-03T19:24:02.647" v="90" actId="2696"/>
        <pc:sldMkLst>
          <pc:docMk/>
          <pc:sldMk cId="3759898128" sldId="261"/>
        </pc:sldMkLst>
      </pc:sldChg>
      <pc:sldChg chg="del">
        <pc:chgData name="Phoenix, Victoria" userId="702a7ceb-4d77-4b69-aff0-7045f56d1def" providerId="ADAL" clId="{05AF090E-18CA-49FD-BF77-8E244D1E8680}" dt="2021-06-01T22:13:11.854" v="2718"/>
        <pc:sldMkLst>
          <pc:docMk/>
          <pc:sldMk cId="896939852" sldId="262"/>
        </pc:sldMkLst>
      </pc:sldChg>
      <pc:sldChg chg="del">
        <pc:chgData name="Phoenix, Victoria" userId="702a7ceb-4d77-4b69-aff0-7045f56d1def" providerId="ADAL" clId="{05AF090E-18CA-49FD-BF77-8E244D1E8680}" dt="2021-06-02T11:36:36.650" v="3530"/>
        <pc:sldMkLst>
          <pc:docMk/>
          <pc:sldMk cId="1719748509" sldId="264"/>
        </pc:sldMkLst>
      </pc:sldChg>
      <pc:sldChg chg="del">
        <pc:chgData name="Phoenix, Victoria" userId="702a7ceb-4d77-4b69-aff0-7045f56d1def" providerId="ADAL" clId="{05AF090E-18CA-49FD-BF77-8E244D1E8680}" dt="2021-06-02T11:36:36.650" v="3530"/>
        <pc:sldMkLst>
          <pc:docMk/>
          <pc:sldMk cId="3173069480" sldId="301"/>
        </pc:sldMkLst>
      </pc:sldChg>
      <pc:sldChg chg="del">
        <pc:chgData name="Phoenix, Victoria" userId="702a7ceb-4d77-4b69-aff0-7045f56d1def" providerId="ADAL" clId="{05AF090E-18CA-49FD-BF77-8E244D1E8680}" dt="2021-05-03T19:11:31.725" v="7" actId="2696"/>
        <pc:sldMkLst>
          <pc:docMk/>
          <pc:sldMk cId="1706802791" sldId="418"/>
        </pc:sldMkLst>
      </pc:sldChg>
      <pc:sldChg chg="del">
        <pc:chgData name="Phoenix, Victoria" userId="702a7ceb-4d77-4b69-aff0-7045f56d1def" providerId="ADAL" clId="{05AF090E-18CA-49FD-BF77-8E244D1E8680}" dt="2021-05-03T19:11:31.726" v="8" actId="2696"/>
        <pc:sldMkLst>
          <pc:docMk/>
          <pc:sldMk cId="3066962295" sldId="419"/>
        </pc:sldMkLst>
      </pc:sldChg>
      <pc:sldChg chg="del">
        <pc:chgData name="Phoenix, Victoria" userId="702a7ceb-4d77-4b69-aff0-7045f56d1def" providerId="ADAL" clId="{05AF090E-18CA-49FD-BF77-8E244D1E8680}" dt="2021-05-03T19:11:31.729" v="9" actId="2696"/>
        <pc:sldMkLst>
          <pc:docMk/>
          <pc:sldMk cId="2038000952" sldId="421"/>
        </pc:sldMkLst>
      </pc:sldChg>
      <pc:sldChg chg="del">
        <pc:chgData name="Phoenix, Victoria" userId="702a7ceb-4d77-4b69-aff0-7045f56d1def" providerId="ADAL" clId="{05AF090E-18CA-49FD-BF77-8E244D1E8680}" dt="2021-05-03T19:11:31.723" v="5" actId="2696"/>
        <pc:sldMkLst>
          <pc:docMk/>
          <pc:sldMk cId="1964423694" sldId="422"/>
        </pc:sldMkLst>
      </pc:sldChg>
      <pc:sldChg chg="del">
        <pc:chgData name="Phoenix, Victoria" userId="702a7ceb-4d77-4b69-aff0-7045f56d1def" providerId="ADAL" clId="{05AF090E-18CA-49FD-BF77-8E244D1E8680}" dt="2021-05-03T19:11:22.557" v="0" actId="2696"/>
        <pc:sldMkLst>
          <pc:docMk/>
          <pc:sldMk cId="3805143807" sldId="423"/>
        </pc:sldMkLst>
      </pc:sldChg>
      <pc:sldChg chg="del">
        <pc:chgData name="Phoenix, Victoria" userId="702a7ceb-4d77-4b69-aff0-7045f56d1def" providerId="ADAL" clId="{05AF090E-18CA-49FD-BF77-8E244D1E8680}" dt="2021-05-03T19:11:22.575" v="1" actId="2696"/>
        <pc:sldMkLst>
          <pc:docMk/>
          <pc:sldMk cId="935060127" sldId="424"/>
        </pc:sldMkLst>
      </pc:sldChg>
      <pc:sldChg chg="del">
        <pc:chgData name="Phoenix, Victoria" userId="702a7ceb-4d77-4b69-aff0-7045f56d1def" providerId="ADAL" clId="{05AF090E-18CA-49FD-BF77-8E244D1E8680}" dt="2021-05-03T19:11:22.625" v="4" actId="2696"/>
        <pc:sldMkLst>
          <pc:docMk/>
          <pc:sldMk cId="3483863895" sldId="425"/>
        </pc:sldMkLst>
      </pc:sldChg>
      <pc:sldChg chg="del">
        <pc:chgData name="Phoenix, Victoria" userId="702a7ceb-4d77-4b69-aff0-7045f56d1def" providerId="ADAL" clId="{05AF090E-18CA-49FD-BF77-8E244D1E8680}" dt="2021-05-03T19:11:22.608" v="3" actId="2696"/>
        <pc:sldMkLst>
          <pc:docMk/>
          <pc:sldMk cId="4016985869" sldId="426"/>
        </pc:sldMkLst>
      </pc:sldChg>
      <pc:sldChg chg="del">
        <pc:chgData name="Phoenix, Victoria" userId="702a7ceb-4d77-4b69-aff0-7045f56d1def" providerId="ADAL" clId="{05AF090E-18CA-49FD-BF77-8E244D1E8680}" dt="2021-05-03T19:11:22.591" v="2" actId="2696"/>
        <pc:sldMkLst>
          <pc:docMk/>
          <pc:sldMk cId="1167291290" sldId="427"/>
        </pc:sldMkLst>
      </pc:sldChg>
      <pc:sldChg chg="del">
        <pc:chgData name="Phoenix, Victoria" userId="702a7ceb-4d77-4b69-aff0-7045f56d1def" providerId="ADAL" clId="{05AF090E-18CA-49FD-BF77-8E244D1E8680}" dt="2021-05-03T19:11:31.724" v="6" actId="2696"/>
        <pc:sldMkLst>
          <pc:docMk/>
          <pc:sldMk cId="3317630334" sldId="440"/>
        </pc:sldMkLst>
      </pc:sldChg>
      <pc:sldChg chg="addSp delSp modSp">
        <pc:chgData name="Phoenix, Victoria" userId="702a7ceb-4d77-4b69-aff0-7045f56d1def" providerId="ADAL" clId="{05AF090E-18CA-49FD-BF77-8E244D1E8680}" dt="2021-05-03T19:22:13.868" v="82" actId="478"/>
        <pc:sldMkLst>
          <pc:docMk/>
          <pc:sldMk cId="2011797049" sldId="452"/>
        </pc:sldMkLst>
        <pc:spChg chg="add del mod">
          <ac:chgData name="Phoenix, Victoria" userId="702a7ceb-4d77-4b69-aff0-7045f56d1def" providerId="ADAL" clId="{05AF090E-18CA-49FD-BF77-8E244D1E8680}" dt="2021-05-03T19:22:07.741" v="81"/>
          <ac:spMkLst>
            <pc:docMk/>
            <pc:sldMk cId="2011797049" sldId="452"/>
            <ac:spMk id="2" creationId="{F85DF2EF-E550-4FE8-92B2-08F7CCB7F71C}"/>
          </ac:spMkLst>
        </pc:spChg>
        <pc:spChg chg="add del mod">
          <ac:chgData name="Phoenix, Victoria" userId="702a7ceb-4d77-4b69-aff0-7045f56d1def" providerId="ADAL" clId="{05AF090E-18CA-49FD-BF77-8E244D1E8680}" dt="2021-05-03T19:22:07.741" v="81"/>
          <ac:spMkLst>
            <pc:docMk/>
            <pc:sldMk cId="2011797049" sldId="452"/>
            <ac:spMk id="3" creationId="{6AD360CD-3474-4FF0-A6A0-EBFAAB1F5F32}"/>
          </ac:spMkLst>
        </pc:spChg>
        <pc:spChg chg="mod">
          <ac:chgData name="Phoenix, Victoria" userId="702a7ceb-4d77-4b69-aff0-7045f56d1def" providerId="ADAL" clId="{05AF090E-18CA-49FD-BF77-8E244D1E8680}" dt="2021-05-03T19:21:57.697" v="79"/>
          <ac:spMkLst>
            <pc:docMk/>
            <pc:sldMk cId="2011797049" sldId="452"/>
            <ac:spMk id="4" creationId="{84392056-36D6-F04F-83F6-45FC5716F250}"/>
          </ac:spMkLst>
        </pc:spChg>
        <pc:spChg chg="add mod">
          <ac:chgData name="Phoenix, Victoria" userId="702a7ceb-4d77-4b69-aff0-7045f56d1def" providerId="ADAL" clId="{05AF090E-18CA-49FD-BF77-8E244D1E8680}" dt="2021-05-03T19:22:07.741" v="81"/>
          <ac:spMkLst>
            <pc:docMk/>
            <pc:sldMk cId="2011797049" sldId="452"/>
            <ac:spMk id="5" creationId="{4D3F6816-A259-4EB6-99F4-C538073D425C}"/>
          </ac:spMkLst>
        </pc:spChg>
        <pc:spChg chg="add mod">
          <ac:chgData name="Phoenix, Victoria" userId="702a7ceb-4d77-4b69-aff0-7045f56d1def" providerId="ADAL" clId="{05AF090E-18CA-49FD-BF77-8E244D1E8680}" dt="2021-05-03T19:22:07.741" v="81"/>
          <ac:spMkLst>
            <pc:docMk/>
            <pc:sldMk cId="2011797049" sldId="452"/>
            <ac:spMk id="6" creationId="{218D8F00-50E8-4AD1-A81C-AA59644D6579}"/>
          </ac:spMkLst>
        </pc:spChg>
        <pc:spChg chg="add del mod">
          <ac:chgData name="Phoenix, Victoria" userId="702a7ceb-4d77-4b69-aff0-7045f56d1def" providerId="ADAL" clId="{05AF090E-18CA-49FD-BF77-8E244D1E8680}" dt="2021-05-03T19:22:13.868" v="82" actId="478"/>
          <ac:spMkLst>
            <pc:docMk/>
            <pc:sldMk cId="2011797049" sldId="452"/>
            <ac:spMk id="7" creationId="{DFD7D550-CE53-45AD-A9C2-6051937BA958}"/>
          </ac:spMkLst>
        </pc:spChg>
        <pc:spChg chg="add del mod">
          <ac:chgData name="Phoenix, Victoria" userId="702a7ceb-4d77-4b69-aff0-7045f56d1def" providerId="ADAL" clId="{05AF090E-18CA-49FD-BF77-8E244D1E8680}" dt="2021-05-03T19:22:13.868" v="82" actId="478"/>
          <ac:spMkLst>
            <pc:docMk/>
            <pc:sldMk cId="2011797049" sldId="452"/>
            <ac:spMk id="8" creationId="{0DC8DD7C-CE01-4886-94FF-6B2E156A7FEC}"/>
          </ac:spMkLst>
        </pc:spChg>
        <pc:spChg chg="add del mod">
          <ac:chgData name="Phoenix, Victoria" userId="702a7ceb-4d77-4b69-aff0-7045f56d1def" providerId="ADAL" clId="{05AF090E-18CA-49FD-BF77-8E244D1E8680}" dt="2021-05-03T19:22:13.868" v="82" actId="478"/>
          <ac:spMkLst>
            <pc:docMk/>
            <pc:sldMk cId="2011797049" sldId="452"/>
            <ac:spMk id="9" creationId="{03D02C5B-3D93-476D-8C5B-6A61A7000AEA}"/>
          </ac:spMkLst>
        </pc:spChg>
        <pc:spChg chg="del">
          <ac:chgData name="Phoenix, Victoria" userId="702a7ceb-4d77-4b69-aff0-7045f56d1def" providerId="ADAL" clId="{05AF090E-18CA-49FD-BF77-8E244D1E8680}" dt="2021-05-03T19:22:07.741" v="81"/>
          <ac:spMkLst>
            <pc:docMk/>
            <pc:sldMk cId="2011797049" sldId="452"/>
            <ac:spMk id="10" creationId="{A21BCC60-FA0E-8642-839A-A3BBF7F706C7}"/>
          </ac:spMkLst>
        </pc:spChg>
        <pc:spChg chg="del">
          <ac:chgData name="Phoenix, Victoria" userId="702a7ceb-4d77-4b69-aff0-7045f56d1def" providerId="ADAL" clId="{05AF090E-18CA-49FD-BF77-8E244D1E8680}" dt="2021-05-03T19:22:07.741" v="81"/>
          <ac:spMkLst>
            <pc:docMk/>
            <pc:sldMk cId="2011797049" sldId="452"/>
            <ac:spMk id="11" creationId="{A66F8FCA-BAAA-A64E-89B8-74AC48D4B5CC}"/>
          </ac:spMkLst>
        </pc:spChg>
        <pc:spChg chg="mod">
          <ac:chgData name="Phoenix, Victoria" userId="702a7ceb-4d77-4b69-aff0-7045f56d1def" providerId="ADAL" clId="{05AF090E-18CA-49FD-BF77-8E244D1E8680}" dt="2021-05-03T19:22:05.083" v="80"/>
          <ac:spMkLst>
            <pc:docMk/>
            <pc:sldMk cId="2011797049" sldId="452"/>
            <ac:spMk id="12" creationId="{3E26D5CB-977A-E544-BDFC-DFEA0785E23C}"/>
          </ac:spMkLst>
        </pc:spChg>
        <pc:spChg chg="del">
          <ac:chgData name="Phoenix, Victoria" userId="702a7ceb-4d77-4b69-aff0-7045f56d1def" providerId="ADAL" clId="{05AF090E-18CA-49FD-BF77-8E244D1E8680}" dt="2021-05-03T19:22:07.741" v="81"/>
          <ac:spMkLst>
            <pc:docMk/>
            <pc:sldMk cId="2011797049" sldId="452"/>
            <ac:spMk id="13" creationId="{AF298F14-B6AB-6A4F-9D59-2C5F1C8A9F7B}"/>
          </ac:spMkLst>
        </pc:spChg>
        <pc:spChg chg="del mod">
          <ac:chgData name="Phoenix, Victoria" userId="702a7ceb-4d77-4b69-aff0-7045f56d1def" providerId="ADAL" clId="{05AF090E-18CA-49FD-BF77-8E244D1E8680}" dt="2021-05-03T19:22:07.741" v="81"/>
          <ac:spMkLst>
            <pc:docMk/>
            <pc:sldMk cId="2011797049" sldId="452"/>
            <ac:spMk id="14" creationId="{58F989BA-BD1C-C84B-A127-8B7DEBECC480}"/>
          </ac:spMkLst>
        </pc:spChg>
        <pc:spChg chg="del">
          <ac:chgData name="Phoenix, Victoria" userId="702a7ceb-4d77-4b69-aff0-7045f56d1def" providerId="ADAL" clId="{05AF090E-18CA-49FD-BF77-8E244D1E8680}" dt="2021-05-03T19:22:07.741" v="81"/>
          <ac:spMkLst>
            <pc:docMk/>
            <pc:sldMk cId="2011797049" sldId="452"/>
            <ac:spMk id="15" creationId="{F67E411C-B59E-2B4D-831B-AE625EA99E0B}"/>
          </ac:spMkLst>
        </pc:spChg>
        <pc:spChg chg="del">
          <ac:chgData name="Phoenix, Victoria" userId="702a7ceb-4d77-4b69-aff0-7045f56d1def" providerId="ADAL" clId="{05AF090E-18CA-49FD-BF77-8E244D1E8680}" dt="2021-05-03T19:22:07.741" v="81"/>
          <ac:spMkLst>
            <pc:docMk/>
            <pc:sldMk cId="2011797049" sldId="452"/>
            <ac:spMk id="16" creationId="{55AA45F2-B884-124D-9B92-31B1871A8C4C}"/>
          </ac:spMkLst>
        </pc:spChg>
        <pc:spChg chg="add del mod">
          <ac:chgData name="Phoenix, Victoria" userId="702a7ceb-4d77-4b69-aff0-7045f56d1def" providerId="ADAL" clId="{05AF090E-18CA-49FD-BF77-8E244D1E8680}" dt="2021-05-03T19:22:13.868" v="82" actId="478"/>
          <ac:spMkLst>
            <pc:docMk/>
            <pc:sldMk cId="2011797049" sldId="452"/>
            <ac:spMk id="17" creationId="{CC0685B3-2998-479A-8E0F-7FCA655D7222}"/>
          </ac:spMkLst>
        </pc:spChg>
      </pc:sldChg>
      <pc:sldChg chg="modSp add del">
        <pc:chgData name="Phoenix, Victoria" userId="702a7ceb-4d77-4b69-aff0-7045f56d1def" providerId="ADAL" clId="{05AF090E-18CA-49FD-BF77-8E244D1E8680}" dt="2021-05-03T19:18:35.610" v="13" actId="2696"/>
        <pc:sldMkLst>
          <pc:docMk/>
          <pc:sldMk cId="1210159964" sldId="453"/>
        </pc:sldMkLst>
        <pc:spChg chg="mod">
          <ac:chgData name="Phoenix, Victoria" userId="702a7ceb-4d77-4b69-aff0-7045f56d1def" providerId="ADAL" clId="{05AF090E-18CA-49FD-BF77-8E244D1E8680}" dt="2021-05-03T19:18:09.298" v="12" actId="27636"/>
          <ac:spMkLst>
            <pc:docMk/>
            <pc:sldMk cId="1210159964" sldId="453"/>
            <ac:spMk id="6" creationId="{AFC28433-37BD-4CB2-97AF-DC5AFD865973}"/>
          </ac:spMkLst>
        </pc:spChg>
      </pc:sldChg>
      <pc:sldChg chg="addSp delSp modSp add addCm delCm modCm">
        <pc:chgData name="Phoenix, Victoria" userId="702a7ceb-4d77-4b69-aff0-7045f56d1def" providerId="ADAL" clId="{05AF090E-18CA-49FD-BF77-8E244D1E8680}" dt="2021-06-02T16:55:54.745" v="5100" actId="1592"/>
        <pc:sldMkLst>
          <pc:docMk/>
          <pc:sldMk cId="2292500973" sldId="453"/>
        </pc:sldMkLst>
        <pc:spChg chg="add del mod">
          <ac:chgData name="Phoenix, Victoria" userId="702a7ceb-4d77-4b69-aff0-7045f56d1def" providerId="ADAL" clId="{05AF090E-18CA-49FD-BF77-8E244D1E8680}" dt="2021-05-03T19:24:40.718" v="95"/>
          <ac:spMkLst>
            <pc:docMk/>
            <pc:sldMk cId="2292500973" sldId="453"/>
            <ac:spMk id="2" creationId="{943B5550-CF85-4EFE-B7A1-D33FFA7C0D8A}"/>
          </ac:spMkLst>
        </pc:spChg>
        <pc:spChg chg="mod">
          <ac:chgData name="Phoenix, Victoria" userId="702a7ceb-4d77-4b69-aff0-7045f56d1def" providerId="ADAL" clId="{05AF090E-18CA-49FD-BF77-8E244D1E8680}" dt="2021-06-01T22:15:29.309" v="2754"/>
          <ac:spMkLst>
            <pc:docMk/>
            <pc:sldMk cId="2292500973" sldId="453"/>
            <ac:spMk id="3" creationId="{00000000-0000-0000-0000-000000000000}"/>
          </ac:spMkLst>
        </pc:spChg>
        <pc:spChg chg="del mod">
          <ac:chgData name="Phoenix, Victoria" userId="702a7ceb-4d77-4b69-aff0-7045f56d1def" providerId="ADAL" clId="{05AF090E-18CA-49FD-BF77-8E244D1E8680}" dt="2021-05-03T19:25:50.256" v="104"/>
          <ac:spMkLst>
            <pc:docMk/>
            <pc:sldMk cId="2292500973" sldId="453"/>
            <ac:spMk id="5" creationId="{B5316FD0-85EC-43FE-80EE-98B54D420E6F}"/>
          </ac:spMkLst>
        </pc:spChg>
        <pc:spChg chg="add del mod">
          <ac:chgData name="Phoenix, Victoria" userId="702a7ceb-4d77-4b69-aff0-7045f56d1def" providerId="ADAL" clId="{05AF090E-18CA-49FD-BF77-8E244D1E8680}" dt="2021-05-03T19:24:40.718" v="95"/>
          <ac:spMkLst>
            <pc:docMk/>
            <pc:sldMk cId="2292500973" sldId="453"/>
            <ac:spMk id="6" creationId="{81A6AFCF-F604-42F1-86C2-673AC465DFF4}"/>
          </ac:spMkLst>
        </pc:spChg>
        <pc:spChg chg="add del mod">
          <ac:chgData name="Phoenix, Victoria" userId="702a7ceb-4d77-4b69-aff0-7045f56d1def" providerId="ADAL" clId="{05AF090E-18CA-49FD-BF77-8E244D1E8680}" dt="2021-05-03T19:27:08.560" v="119" actId="2711"/>
          <ac:spMkLst>
            <pc:docMk/>
            <pc:sldMk cId="2292500973" sldId="453"/>
            <ac:spMk id="7" creationId="{073D22CE-D898-4EE1-AD99-551FF7B8E813}"/>
          </ac:spMkLst>
        </pc:spChg>
        <pc:spChg chg="add del mod">
          <ac:chgData name="Phoenix, Victoria" userId="702a7ceb-4d77-4b69-aff0-7045f56d1def" providerId="ADAL" clId="{05AF090E-18CA-49FD-BF77-8E244D1E8680}" dt="2021-05-03T19:24:40.718" v="95"/>
          <ac:spMkLst>
            <pc:docMk/>
            <pc:sldMk cId="2292500973" sldId="453"/>
            <ac:spMk id="8" creationId="{145FCA62-B11A-4DC7-AE6B-CBA94BA22C1F}"/>
          </ac:spMkLst>
        </pc:spChg>
        <pc:spChg chg="add del mod">
          <ac:chgData name="Phoenix, Victoria" userId="702a7ceb-4d77-4b69-aff0-7045f56d1def" providerId="ADAL" clId="{05AF090E-18CA-49FD-BF77-8E244D1E8680}" dt="2021-05-03T19:25:50.256" v="104"/>
          <ac:spMkLst>
            <pc:docMk/>
            <pc:sldMk cId="2292500973" sldId="453"/>
            <ac:spMk id="9" creationId="{61C466CF-E25B-42AC-9686-8E8C46945D69}"/>
          </ac:spMkLst>
        </pc:spChg>
        <pc:spChg chg="add del mod">
          <ac:chgData name="Phoenix, Victoria" userId="702a7ceb-4d77-4b69-aff0-7045f56d1def" providerId="ADAL" clId="{05AF090E-18CA-49FD-BF77-8E244D1E8680}" dt="2021-05-03T19:25:28.233" v="102"/>
          <ac:spMkLst>
            <pc:docMk/>
            <pc:sldMk cId="2292500973" sldId="453"/>
            <ac:spMk id="10" creationId="{587393DF-FA91-4B3D-A47A-15993EDE6E13}"/>
          </ac:spMkLst>
        </pc:spChg>
        <pc:spChg chg="add del mod">
          <ac:chgData name="Phoenix, Victoria" userId="702a7ceb-4d77-4b69-aff0-7045f56d1def" providerId="ADAL" clId="{05AF090E-18CA-49FD-BF77-8E244D1E8680}" dt="2021-05-03T19:25:28.233" v="102"/>
          <ac:spMkLst>
            <pc:docMk/>
            <pc:sldMk cId="2292500973" sldId="453"/>
            <ac:spMk id="12" creationId="{C7F1B676-E308-4A57-BC69-48D3A750F8A1}"/>
          </ac:spMkLst>
        </pc:spChg>
        <pc:spChg chg="add del mod">
          <ac:chgData name="Phoenix, Victoria" userId="702a7ceb-4d77-4b69-aff0-7045f56d1def" providerId="ADAL" clId="{05AF090E-18CA-49FD-BF77-8E244D1E8680}" dt="2021-05-03T19:27:00.796" v="117"/>
          <ac:spMkLst>
            <pc:docMk/>
            <pc:sldMk cId="2292500973" sldId="453"/>
            <ac:spMk id="13" creationId="{0B388926-CDE0-4D7B-94F5-6713853F4D05}"/>
          </ac:spMkLst>
        </pc:spChg>
        <pc:spChg chg="add mod">
          <ac:chgData name="Phoenix, Victoria" userId="702a7ceb-4d77-4b69-aff0-7045f56d1def" providerId="ADAL" clId="{05AF090E-18CA-49FD-BF77-8E244D1E8680}" dt="2021-05-03T19:25:56.318" v="106" actId="20577"/>
          <ac:spMkLst>
            <pc:docMk/>
            <pc:sldMk cId="2292500973" sldId="453"/>
            <ac:spMk id="14" creationId="{1C6EBBCE-DDF0-4659-A722-4F097FA96C02}"/>
          </ac:spMkLst>
        </pc:spChg>
        <pc:spChg chg="add mod">
          <ac:chgData name="Phoenix, Victoria" userId="702a7ceb-4d77-4b69-aff0-7045f56d1def" providerId="ADAL" clId="{05AF090E-18CA-49FD-BF77-8E244D1E8680}" dt="2021-05-03T19:27:00.796" v="117"/>
          <ac:spMkLst>
            <pc:docMk/>
            <pc:sldMk cId="2292500973" sldId="453"/>
            <ac:spMk id="15" creationId="{DB9DA411-5B29-40FC-8544-195A412519A8}"/>
          </ac:spMkLst>
        </pc:spChg>
        <pc:graphicFrameChg chg="mod">
          <ac:chgData name="Phoenix, Victoria" userId="702a7ceb-4d77-4b69-aff0-7045f56d1def" providerId="ADAL" clId="{05AF090E-18CA-49FD-BF77-8E244D1E8680}" dt="2021-05-03T19:26:42.839" v="113" actId="1076"/>
          <ac:graphicFrameMkLst>
            <pc:docMk/>
            <pc:sldMk cId="2292500973" sldId="453"/>
            <ac:graphicFrameMk id="11" creationId="{13049E78-5E6B-4CCC-A7F4-E762CCB054CD}"/>
          </ac:graphicFrameMkLst>
        </pc:graphicFrameChg>
      </pc:sldChg>
      <pc:sldChg chg="addSp delSp modSp add del ord">
        <pc:chgData name="Phoenix, Victoria" userId="702a7ceb-4d77-4b69-aff0-7045f56d1def" providerId="ADAL" clId="{05AF090E-18CA-49FD-BF77-8E244D1E8680}" dt="2021-06-02T11:57:16.103" v="3709" actId="2696"/>
        <pc:sldMkLst>
          <pc:docMk/>
          <pc:sldMk cId="1403214516" sldId="454"/>
        </pc:sldMkLst>
        <pc:spChg chg="add del mod">
          <ac:chgData name="Phoenix, Victoria" userId="702a7ceb-4d77-4b69-aff0-7045f56d1def" providerId="ADAL" clId="{05AF090E-18CA-49FD-BF77-8E244D1E8680}" dt="2021-05-03T19:28:12.306" v="123" actId="478"/>
          <ac:spMkLst>
            <pc:docMk/>
            <pc:sldMk cId="1403214516" sldId="454"/>
            <ac:spMk id="2" creationId="{34B9D53F-6FAD-4DDF-A05B-3C1FE613986A}"/>
          </ac:spMkLst>
        </pc:spChg>
        <pc:spChg chg="mod">
          <ac:chgData name="Phoenix, Victoria" userId="702a7ceb-4d77-4b69-aff0-7045f56d1def" providerId="ADAL" clId="{05AF090E-18CA-49FD-BF77-8E244D1E8680}" dt="2021-05-03T19:28:23.973" v="124" actId="1076"/>
          <ac:spMkLst>
            <pc:docMk/>
            <pc:sldMk cId="1403214516" sldId="454"/>
            <ac:spMk id="7" creationId="{62986456-92B8-46EC-BD63-00FA39265AE2}"/>
          </ac:spMkLst>
        </pc:spChg>
        <pc:spChg chg="mod">
          <ac:chgData name="Phoenix, Victoria" userId="702a7ceb-4d77-4b69-aff0-7045f56d1def" providerId="ADAL" clId="{05AF090E-18CA-49FD-BF77-8E244D1E8680}" dt="2021-06-01T22:15:29.309" v="2754"/>
          <ac:spMkLst>
            <pc:docMk/>
            <pc:sldMk cId="1403214516" sldId="454"/>
            <ac:spMk id="9" creationId="{00000000-0000-0000-0000-000000000000}"/>
          </ac:spMkLst>
        </pc:spChg>
        <pc:spChg chg="mod">
          <ac:chgData name="Phoenix, Victoria" userId="702a7ceb-4d77-4b69-aff0-7045f56d1def" providerId="ADAL" clId="{05AF090E-18CA-49FD-BF77-8E244D1E8680}" dt="2021-05-03T19:28:07.456" v="122" actId="27636"/>
          <ac:spMkLst>
            <pc:docMk/>
            <pc:sldMk cId="1403214516" sldId="454"/>
            <ac:spMk id="15" creationId="{00000000-0000-0000-0000-000000000000}"/>
          </ac:spMkLst>
        </pc:spChg>
        <pc:graphicFrameChg chg="mod">
          <ac:chgData name="Phoenix, Victoria" userId="702a7ceb-4d77-4b69-aff0-7045f56d1def" providerId="ADAL" clId="{05AF090E-18CA-49FD-BF77-8E244D1E8680}" dt="2021-05-03T19:28:23.973" v="124" actId="1076"/>
          <ac:graphicFrameMkLst>
            <pc:docMk/>
            <pc:sldMk cId="1403214516" sldId="454"/>
            <ac:graphicFrameMk id="6" creationId="{36813A8D-454B-45CF-A7CD-F82D4E41FAEE}"/>
          </ac:graphicFrameMkLst>
        </pc:graphicFrameChg>
      </pc:sldChg>
      <pc:sldChg chg="addSp delSp modSp add del ord">
        <pc:chgData name="Phoenix, Victoria" userId="702a7ceb-4d77-4b69-aff0-7045f56d1def" providerId="ADAL" clId="{05AF090E-18CA-49FD-BF77-8E244D1E8680}" dt="2021-06-02T11:57:35.074" v="3711" actId="2696"/>
        <pc:sldMkLst>
          <pc:docMk/>
          <pc:sldMk cId="2616380919" sldId="455"/>
        </pc:sldMkLst>
        <pc:spChg chg="mod">
          <ac:chgData name="Phoenix, Victoria" userId="702a7ceb-4d77-4b69-aff0-7045f56d1def" providerId="ADAL" clId="{05AF090E-18CA-49FD-BF77-8E244D1E8680}" dt="2021-05-04T17:05:24.137" v="176" actId="122"/>
          <ac:spMkLst>
            <pc:docMk/>
            <pc:sldMk cId="2616380919" sldId="455"/>
            <ac:spMk id="2" creationId="{00000000-0000-0000-0000-000000000000}"/>
          </ac:spMkLst>
        </pc:spChg>
        <pc:spChg chg="mod">
          <ac:chgData name="Phoenix, Victoria" userId="702a7ceb-4d77-4b69-aff0-7045f56d1def" providerId="ADAL" clId="{05AF090E-18CA-49FD-BF77-8E244D1E8680}" dt="2021-06-01T22:15:29.309" v="2754"/>
          <ac:spMkLst>
            <pc:docMk/>
            <pc:sldMk cId="2616380919" sldId="455"/>
            <ac:spMk id="3" creationId="{00000000-0000-0000-0000-000000000000}"/>
          </ac:spMkLst>
        </pc:spChg>
        <pc:spChg chg="mod">
          <ac:chgData name="Phoenix, Victoria" userId="702a7ceb-4d77-4b69-aff0-7045f56d1def" providerId="ADAL" clId="{05AF090E-18CA-49FD-BF77-8E244D1E8680}" dt="2021-05-04T17:03:27.499" v="156"/>
          <ac:spMkLst>
            <pc:docMk/>
            <pc:sldMk cId="2616380919" sldId="455"/>
            <ac:spMk id="4" creationId="{00000000-0000-0000-0000-000000000000}"/>
          </ac:spMkLst>
        </pc:spChg>
        <pc:spChg chg="add mod">
          <ac:chgData name="Phoenix, Victoria" userId="702a7ceb-4d77-4b69-aff0-7045f56d1def" providerId="ADAL" clId="{05AF090E-18CA-49FD-BF77-8E244D1E8680}" dt="2021-05-04T17:02:10.648" v="140" actId="20577"/>
          <ac:spMkLst>
            <pc:docMk/>
            <pc:sldMk cId="2616380919" sldId="455"/>
            <ac:spMk id="5" creationId="{06DC5C70-3548-4700-A59F-4026E006E853}"/>
          </ac:spMkLst>
        </pc:spChg>
        <pc:spChg chg="del mod">
          <ac:chgData name="Phoenix, Victoria" userId="702a7ceb-4d77-4b69-aff0-7045f56d1def" providerId="ADAL" clId="{05AF090E-18CA-49FD-BF77-8E244D1E8680}" dt="2021-05-04T17:02:21.602" v="144" actId="478"/>
          <ac:spMkLst>
            <pc:docMk/>
            <pc:sldMk cId="2616380919" sldId="455"/>
            <ac:spMk id="8" creationId="{6B6976E5-D452-42AA-9F1E-A2113416A041}"/>
          </ac:spMkLst>
        </pc:spChg>
        <pc:spChg chg="mod">
          <ac:chgData name="Phoenix, Victoria" userId="702a7ceb-4d77-4b69-aff0-7045f56d1def" providerId="ADAL" clId="{05AF090E-18CA-49FD-BF77-8E244D1E8680}" dt="2021-05-04T17:04:37.378" v="170" actId="1076"/>
          <ac:spMkLst>
            <pc:docMk/>
            <pc:sldMk cId="2616380919" sldId="455"/>
            <ac:spMk id="9" creationId="{A496B0CB-931F-4117-A757-DCA09EDDB882}"/>
          </ac:spMkLst>
        </pc:spChg>
        <pc:spChg chg="add del mod">
          <ac:chgData name="Phoenix, Victoria" userId="702a7ceb-4d77-4b69-aff0-7045f56d1def" providerId="ADAL" clId="{05AF090E-18CA-49FD-BF77-8E244D1E8680}" dt="2021-05-04T17:03:44.909" v="157" actId="478"/>
          <ac:spMkLst>
            <pc:docMk/>
            <pc:sldMk cId="2616380919" sldId="455"/>
            <ac:spMk id="10" creationId="{B75C4CE3-FE46-4C0C-9260-19F706E29471}"/>
          </ac:spMkLst>
        </pc:spChg>
        <pc:spChg chg="add mod">
          <ac:chgData name="Phoenix, Victoria" userId="702a7ceb-4d77-4b69-aff0-7045f56d1def" providerId="ADAL" clId="{05AF090E-18CA-49FD-BF77-8E244D1E8680}" dt="2021-05-04T17:05:16.638" v="175" actId="12"/>
          <ac:spMkLst>
            <pc:docMk/>
            <pc:sldMk cId="2616380919" sldId="455"/>
            <ac:spMk id="11" creationId="{ECD758E6-D8CF-4C37-A398-F5CDBC399535}"/>
          </ac:spMkLst>
        </pc:spChg>
        <pc:spChg chg="add del mod">
          <ac:chgData name="Phoenix, Victoria" userId="702a7ceb-4d77-4b69-aff0-7045f56d1def" providerId="ADAL" clId="{05AF090E-18CA-49FD-BF77-8E244D1E8680}" dt="2021-05-04T17:04:18.157" v="166"/>
          <ac:spMkLst>
            <pc:docMk/>
            <pc:sldMk cId="2616380919" sldId="455"/>
            <ac:spMk id="12" creationId="{A2C4759E-A994-41A8-B374-CF33F1617EE0}"/>
          </ac:spMkLst>
        </pc:spChg>
        <pc:spChg chg="add del mod">
          <ac:chgData name="Phoenix, Victoria" userId="702a7ceb-4d77-4b69-aff0-7045f56d1def" providerId="ADAL" clId="{05AF090E-18CA-49FD-BF77-8E244D1E8680}" dt="2021-05-04T17:04:18.157" v="166"/>
          <ac:spMkLst>
            <pc:docMk/>
            <pc:sldMk cId="2616380919" sldId="455"/>
            <ac:spMk id="13" creationId="{0844D15B-A00B-4C39-8712-A7400557FD32}"/>
          </ac:spMkLst>
        </pc:spChg>
        <pc:spChg chg="add del mod">
          <ac:chgData name="Phoenix, Victoria" userId="702a7ceb-4d77-4b69-aff0-7045f56d1def" providerId="ADAL" clId="{05AF090E-18CA-49FD-BF77-8E244D1E8680}" dt="2021-05-04T17:04:18.157" v="166"/>
          <ac:spMkLst>
            <pc:docMk/>
            <pc:sldMk cId="2616380919" sldId="455"/>
            <ac:spMk id="14" creationId="{626AC221-128E-4DDF-AC66-3D385E8802BD}"/>
          </ac:spMkLst>
        </pc:spChg>
        <pc:spChg chg="add del mod">
          <ac:chgData name="Phoenix, Victoria" userId="702a7ceb-4d77-4b69-aff0-7045f56d1def" providerId="ADAL" clId="{05AF090E-18CA-49FD-BF77-8E244D1E8680}" dt="2021-05-04T17:04:18.157" v="166"/>
          <ac:spMkLst>
            <pc:docMk/>
            <pc:sldMk cId="2616380919" sldId="455"/>
            <ac:spMk id="15" creationId="{CEBD8626-6537-4942-A908-0F35212202AB}"/>
          </ac:spMkLst>
        </pc:spChg>
        <pc:picChg chg="mod">
          <ac:chgData name="Phoenix, Victoria" userId="702a7ceb-4d77-4b69-aff0-7045f56d1def" providerId="ADAL" clId="{05AF090E-18CA-49FD-BF77-8E244D1E8680}" dt="2021-05-04T17:04:37.378" v="170" actId="1076"/>
          <ac:picMkLst>
            <pc:docMk/>
            <pc:sldMk cId="2616380919" sldId="455"/>
            <ac:picMk id="6" creationId="{00000000-0000-0000-0000-000000000000}"/>
          </ac:picMkLst>
        </pc:picChg>
        <pc:picChg chg="mod">
          <ac:chgData name="Phoenix, Victoria" userId="702a7ceb-4d77-4b69-aff0-7045f56d1def" providerId="ADAL" clId="{05AF090E-18CA-49FD-BF77-8E244D1E8680}" dt="2021-05-04T17:04:29.649" v="169" actId="1076"/>
          <ac:picMkLst>
            <pc:docMk/>
            <pc:sldMk cId="2616380919" sldId="455"/>
            <ac:picMk id="7" creationId="{854B8DE0-44A5-41DB-A66C-97AEBCDB239A}"/>
          </ac:picMkLst>
        </pc:picChg>
      </pc:sldChg>
      <pc:sldChg chg="addSp delSp modSp add del">
        <pc:chgData name="Phoenix, Victoria" userId="702a7ceb-4d77-4b69-aff0-7045f56d1def" providerId="ADAL" clId="{05AF090E-18CA-49FD-BF77-8E244D1E8680}" dt="2021-06-02T11:57:01.532" v="3707" actId="2696"/>
        <pc:sldMkLst>
          <pc:docMk/>
          <pc:sldMk cId="1235868979" sldId="456"/>
        </pc:sldMkLst>
        <pc:spChg chg="mod">
          <ac:chgData name="Phoenix, Victoria" userId="702a7ceb-4d77-4b69-aff0-7045f56d1def" providerId="ADAL" clId="{05AF090E-18CA-49FD-BF77-8E244D1E8680}" dt="2021-06-01T22:15:29.309" v="2754"/>
          <ac:spMkLst>
            <pc:docMk/>
            <pc:sldMk cId="1235868979" sldId="456"/>
            <ac:spMk id="2" creationId="{66D8CEBF-A0C8-45CE-88CB-74F1B081CC13}"/>
          </ac:spMkLst>
        </pc:spChg>
        <pc:spChg chg="add del mod">
          <ac:chgData name="Phoenix, Victoria" userId="702a7ceb-4d77-4b69-aff0-7045f56d1def" providerId="ADAL" clId="{05AF090E-18CA-49FD-BF77-8E244D1E8680}" dt="2021-05-04T17:06:47.409" v="183" actId="478"/>
          <ac:spMkLst>
            <pc:docMk/>
            <pc:sldMk cId="1235868979" sldId="456"/>
            <ac:spMk id="3" creationId="{201FF65C-8824-4242-8D48-3E3247CE734A}"/>
          </ac:spMkLst>
        </pc:spChg>
        <pc:spChg chg="del mod">
          <ac:chgData name="Phoenix, Victoria" userId="702a7ceb-4d77-4b69-aff0-7045f56d1def" providerId="ADAL" clId="{05AF090E-18CA-49FD-BF77-8E244D1E8680}" dt="2021-05-04T17:06:20.509" v="180" actId="478"/>
          <ac:spMkLst>
            <pc:docMk/>
            <pc:sldMk cId="1235868979" sldId="456"/>
            <ac:spMk id="6" creationId="{28068075-90DF-4D12-A7FD-C07499AACAFA}"/>
          </ac:spMkLst>
        </pc:spChg>
        <pc:picChg chg="mod modCrop">
          <ac:chgData name="Phoenix, Victoria" userId="702a7ceb-4d77-4b69-aff0-7045f56d1def" providerId="ADAL" clId="{05AF090E-18CA-49FD-BF77-8E244D1E8680}" dt="2021-05-04T17:06:41.477" v="182" actId="1076"/>
          <ac:picMkLst>
            <pc:docMk/>
            <pc:sldMk cId="1235868979" sldId="456"/>
            <ac:picMk id="5" creationId="{78D8B1AA-91CC-4F7D-8B0F-3E34A063C041}"/>
          </ac:picMkLst>
        </pc:picChg>
      </pc:sldChg>
      <pc:sldChg chg="addSp delSp modSp add del">
        <pc:chgData name="Phoenix, Victoria" userId="702a7ceb-4d77-4b69-aff0-7045f56d1def" providerId="ADAL" clId="{05AF090E-18CA-49FD-BF77-8E244D1E8680}" dt="2021-06-02T11:57:14.307" v="3708" actId="2696"/>
        <pc:sldMkLst>
          <pc:docMk/>
          <pc:sldMk cId="534728303" sldId="457"/>
        </pc:sldMkLst>
        <pc:spChg chg="mod">
          <ac:chgData name="Phoenix, Victoria" userId="702a7ceb-4d77-4b69-aff0-7045f56d1def" providerId="ADAL" clId="{05AF090E-18CA-49FD-BF77-8E244D1E8680}" dt="2021-06-01T22:15:29.309" v="2754"/>
          <ac:spMkLst>
            <pc:docMk/>
            <pc:sldMk cId="534728303" sldId="457"/>
            <ac:spMk id="2" creationId="{66D8CEBF-A0C8-45CE-88CB-74F1B081CC13}"/>
          </ac:spMkLst>
        </pc:spChg>
        <pc:spChg chg="add del mod">
          <ac:chgData name="Phoenix, Victoria" userId="702a7ceb-4d77-4b69-aff0-7045f56d1def" providerId="ADAL" clId="{05AF090E-18CA-49FD-BF77-8E244D1E8680}" dt="2021-05-04T17:07:13.833" v="186" actId="478"/>
          <ac:spMkLst>
            <pc:docMk/>
            <pc:sldMk cId="534728303" sldId="457"/>
            <ac:spMk id="7" creationId="{917A1FDE-8653-4379-B3CC-912934415548}"/>
          </ac:spMkLst>
        </pc:spChg>
        <pc:spChg chg="add del mod">
          <ac:chgData name="Phoenix, Victoria" userId="702a7ceb-4d77-4b69-aff0-7045f56d1def" providerId="ADAL" clId="{05AF090E-18CA-49FD-BF77-8E244D1E8680}" dt="2021-05-04T17:07:18.983" v="187"/>
          <ac:spMkLst>
            <pc:docMk/>
            <pc:sldMk cId="534728303" sldId="457"/>
            <ac:spMk id="8" creationId="{108AB195-BD3D-42F4-BBFC-A5A35A9FC232}"/>
          </ac:spMkLst>
        </pc:spChg>
        <pc:spChg chg="add del mod">
          <ac:chgData name="Phoenix, Victoria" userId="702a7ceb-4d77-4b69-aff0-7045f56d1def" providerId="ADAL" clId="{05AF090E-18CA-49FD-BF77-8E244D1E8680}" dt="2021-05-04T17:07:18.983" v="187"/>
          <ac:spMkLst>
            <pc:docMk/>
            <pc:sldMk cId="534728303" sldId="457"/>
            <ac:spMk id="9" creationId="{3B15ED8B-5087-4B1C-87ED-2370461262C1}"/>
          </ac:spMkLst>
        </pc:spChg>
        <pc:spChg chg="add mod">
          <ac:chgData name="Phoenix, Victoria" userId="702a7ceb-4d77-4b69-aff0-7045f56d1def" providerId="ADAL" clId="{05AF090E-18CA-49FD-BF77-8E244D1E8680}" dt="2021-05-04T17:07:18.983" v="187"/>
          <ac:spMkLst>
            <pc:docMk/>
            <pc:sldMk cId="534728303" sldId="457"/>
            <ac:spMk id="10" creationId="{AB6A0D85-48C6-49B0-BF29-6C41B999CB63}"/>
          </ac:spMkLst>
        </pc:spChg>
      </pc:sldChg>
      <pc:sldChg chg="addSp delSp modSp add del">
        <pc:chgData name="Phoenix, Victoria" userId="702a7ceb-4d77-4b69-aff0-7045f56d1def" providerId="ADAL" clId="{05AF090E-18CA-49FD-BF77-8E244D1E8680}" dt="2021-06-02T11:57:35.027" v="3710" actId="2696"/>
        <pc:sldMkLst>
          <pc:docMk/>
          <pc:sldMk cId="4246190464" sldId="458"/>
        </pc:sldMkLst>
        <pc:spChg chg="mod">
          <ac:chgData name="Phoenix, Victoria" userId="702a7ceb-4d77-4b69-aff0-7045f56d1def" providerId="ADAL" clId="{05AF090E-18CA-49FD-BF77-8E244D1E8680}" dt="2021-05-04T17:09:54.265" v="209" actId="27636"/>
          <ac:spMkLst>
            <pc:docMk/>
            <pc:sldMk cId="4246190464" sldId="458"/>
            <ac:spMk id="2" creationId="{00000000-0000-0000-0000-000000000000}"/>
          </ac:spMkLst>
        </pc:spChg>
        <pc:spChg chg="del mod">
          <ac:chgData name="Phoenix, Victoria" userId="702a7ceb-4d77-4b69-aff0-7045f56d1def" providerId="ADAL" clId="{05AF090E-18CA-49FD-BF77-8E244D1E8680}" dt="2021-05-04T17:08:14.453" v="196" actId="478"/>
          <ac:spMkLst>
            <pc:docMk/>
            <pc:sldMk cId="4246190464" sldId="458"/>
            <ac:spMk id="3" creationId="{358323BF-2D39-4D51-9C3E-40788B1DC5B6}"/>
          </ac:spMkLst>
        </pc:spChg>
        <pc:spChg chg="add del mod">
          <ac:chgData name="Phoenix, Victoria" userId="702a7ceb-4d77-4b69-aff0-7045f56d1def" providerId="ADAL" clId="{05AF090E-18CA-49FD-BF77-8E244D1E8680}" dt="2021-05-04T17:07:48.235" v="191"/>
          <ac:spMkLst>
            <pc:docMk/>
            <pc:sldMk cId="4246190464" sldId="458"/>
            <ac:spMk id="4" creationId="{1E55E5DB-2C72-42F1-8DAD-EDE442D78E80}"/>
          </ac:spMkLst>
        </pc:spChg>
        <pc:spChg chg="del mod">
          <ac:chgData name="Phoenix, Victoria" userId="702a7ceb-4d77-4b69-aff0-7045f56d1def" providerId="ADAL" clId="{05AF090E-18CA-49FD-BF77-8E244D1E8680}" dt="2021-05-04T17:08:18.266" v="198" actId="478"/>
          <ac:spMkLst>
            <pc:docMk/>
            <pc:sldMk cId="4246190464" sldId="458"/>
            <ac:spMk id="6" creationId="{CB2F6193-DF5C-4B9A-8E76-AD58794F4FB3}"/>
          </ac:spMkLst>
        </pc:spChg>
        <pc:spChg chg="mod">
          <ac:chgData name="Phoenix, Victoria" userId="702a7ceb-4d77-4b69-aff0-7045f56d1def" providerId="ADAL" clId="{05AF090E-18CA-49FD-BF77-8E244D1E8680}" dt="2021-05-04T17:09:56.566" v="210"/>
          <ac:spMkLst>
            <pc:docMk/>
            <pc:sldMk cId="4246190464" sldId="458"/>
            <ac:spMk id="7" creationId="{00000000-0000-0000-0000-000000000000}"/>
          </ac:spMkLst>
        </pc:spChg>
        <pc:spChg chg="add mod">
          <ac:chgData name="Phoenix, Victoria" userId="702a7ceb-4d77-4b69-aff0-7045f56d1def" providerId="ADAL" clId="{05AF090E-18CA-49FD-BF77-8E244D1E8680}" dt="2021-05-04T17:10:11.273" v="212" actId="20577"/>
          <ac:spMkLst>
            <pc:docMk/>
            <pc:sldMk cId="4246190464" sldId="458"/>
            <ac:spMk id="8" creationId="{9864EF3B-A368-46D9-83AA-F96C0F4FC9D0}"/>
          </ac:spMkLst>
        </pc:spChg>
        <pc:spChg chg="add del mod">
          <ac:chgData name="Phoenix, Victoria" userId="702a7ceb-4d77-4b69-aff0-7045f56d1def" providerId="ADAL" clId="{05AF090E-18CA-49FD-BF77-8E244D1E8680}" dt="2021-05-04T17:08:09.427" v="194"/>
          <ac:spMkLst>
            <pc:docMk/>
            <pc:sldMk cId="4246190464" sldId="458"/>
            <ac:spMk id="10" creationId="{9B8713D5-0D29-411B-A184-1B8EE1AF94C4}"/>
          </ac:spMkLst>
        </pc:spChg>
        <pc:spChg chg="add del mod">
          <ac:chgData name="Phoenix, Victoria" userId="702a7ceb-4d77-4b69-aff0-7045f56d1def" providerId="ADAL" clId="{05AF090E-18CA-49FD-BF77-8E244D1E8680}" dt="2021-05-04T17:08:09.427" v="194"/>
          <ac:spMkLst>
            <pc:docMk/>
            <pc:sldMk cId="4246190464" sldId="458"/>
            <ac:spMk id="11" creationId="{42734827-23A7-460F-BC2E-0616DD3AF196}"/>
          </ac:spMkLst>
        </pc:spChg>
        <pc:spChg chg="add del mod">
          <ac:chgData name="Phoenix, Victoria" userId="702a7ceb-4d77-4b69-aff0-7045f56d1def" providerId="ADAL" clId="{05AF090E-18CA-49FD-BF77-8E244D1E8680}" dt="2021-05-04T17:08:09.427" v="194"/>
          <ac:spMkLst>
            <pc:docMk/>
            <pc:sldMk cId="4246190464" sldId="458"/>
            <ac:spMk id="12" creationId="{0B77DA99-38F8-4FB8-A099-1FDA20255FED}"/>
          </ac:spMkLst>
        </pc:spChg>
        <pc:spChg chg="add del mod">
          <ac:chgData name="Phoenix, Victoria" userId="702a7ceb-4d77-4b69-aff0-7045f56d1def" providerId="ADAL" clId="{05AF090E-18CA-49FD-BF77-8E244D1E8680}" dt="2021-05-04T17:08:09.427" v="194"/>
          <ac:spMkLst>
            <pc:docMk/>
            <pc:sldMk cId="4246190464" sldId="458"/>
            <ac:spMk id="13" creationId="{B3B9FCE8-5D17-47E8-AB1C-5FF67BDF9633}"/>
          </ac:spMkLst>
        </pc:spChg>
        <pc:spChg chg="add mod">
          <ac:chgData name="Phoenix, Victoria" userId="702a7ceb-4d77-4b69-aff0-7045f56d1def" providerId="ADAL" clId="{05AF090E-18CA-49FD-BF77-8E244D1E8680}" dt="2021-05-04T17:08:37.170" v="203" actId="114"/>
          <ac:spMkLst>
            <pc:docMk/>
            <pc:sldMk cId="4246190464" sldId="458"/>
            <ac:spMk id="14" creationId="{96582BA7-B7E4-4B03-B4FC-B8982E13E6B0}"/>
          </ac:spMkLst>
        </pc:spChg>
        <pc:spChg chg="add del mod">
          <ac:chgData name="Phoenix, Victoria" userId="702a7ceb-4d77-4b69-aff0-7045f56d1def" providerId="ADAL" clId="{05AF090E-18CA-49FD-BF77-8E244D1E8680}" dt="2021-05-04T17:09:59.573" v="211"/>
          <ac:spMkLst>
            <pc:docMk/>
            <pc:sldMk cId="4246190464" sldId="458"/>
            <ac:spMk id="15" creationId="{F3623B8C-3E9B-4209-A562-832718F546F2}"/>
          </ac:spMkLst>
        </pc:spChg>
        <pc:spChg chg="add del mod">
          <ac:chgData name="Phoenix, Victoria" userId="702a7ceb-4d77-4b69-aff0-7045f56d1def" providerId="ADAL" clId="{05AF090E-18CA-49FD-BF77-8E244D1E8680}" dt="2021-05-04T17:09:59.573" v="211"/>
          <ac:spMkLst>
            <pc:docMk/>
            <pc:sldMk cId="4246190464" sldId="458"/>
            <ac:spMk id="16" creationId="{6F323E78-D477-4C5B-BCCB-4E5E1A3F8B8C}"/>
          </ac:spMkLst>
        </pc:spChg>
        <pc:spChg chg="add del mod">
          <ac:chgData name="Phoenix, Victoria" userId="702a7ceb-4d77-4b69-aff0-7045f56d1def" providerId="ADAL" clId="{05AF090E-18CA-49FD-BF77-8E244D1E8680}" dt="2021-05-04T17:09:59.573" v="211"/>
          <ac:spMkLst>
            <pc:docMk/>
            <pc:sldMk cId="4246190464" sldId="458"/>
            <ac:spMk id="17" creationId="{5081EC2A-148D-41D9-BF33-8593E6CE0DB9}"/>
          </ac:spMkLst>
        </pc:spChg>
        <pc:spChg chg="add del mod">
          <ac:chgData name="Phoenix, Victoria" userId="702a7ceb-4d77-4b69-aff0-7045f56d1def" providerId="ADAL" clId="{05AF090E-18CA-49FD-BF77-8E244D1E8680}" dt="2021-05-04T17:09:59.573" v="211"/>
          <ac:spMkLst>
            <pc:docMk/>
            <pc:sldMk cId="4246190464" sldId="458"/>
            <ac:spMk id="18" creationId="{198A077F-2E42-47F0-947E-BD71D80F6E31}"/>
          </ac:spMkLst>
        </pc:spChg>
        <pc:picChg chg="mod modCrop">
          <ac:chgData name="Phoenix, Victoria" userId="702a7ceb-4d77-4b69-aff0-7045f56d1def" providerId="ADAL" clId="{05AF090E-18CA-49FD-BF77-8E244D1E8680}" dt="2021-05-04T17:09:39.035" v="206" actId="1076"/>
          <ac:picMkLst>
            <pc:docMk/>
            <pc:sldMk cId="4246190464" sldId="458"/>
            <ac:picMk id="5" creationId="{09551085-1BE9-4064-BEF7-F382A0477875}"/>
          </ac:picMkLst>
        </pc:picChg>
      </pc:sldChg>
      <pc:sldChg chg="modSp add del">
        <pc:chgData name="Phoenix, Victoria" userId="702a7ceb-4d77-4b69-aff0-7045f56d1def" providerId="ADAL" clId="{05AF090E-18CA-49FD-BF77-8E244D1E8680}" dt="2021-05-04T17:10:37.484" v="213" actId="2696"/>
        <pc:sldMkLst>
          <pc:docMk/>
          <pc:sldMk cId="1150969881" sldId="459"/>
        </pc:sldMkLst>
        <pc:spChg chg="mod">
          <ac:chgData name="Phoenix, Victoria" userId="702a7ceb-4d77-4b69-aff0-7045f56d1def" providerId="ADAL" clId="{05AF090E-18CA-49FD-BF77-8E244D1E8680}" dt="2021-05-03T19:18:49.088" v="30" actId="27636"/>
          <ac:spMkLst>
            <pc:docMk/>
            <pc:sldMk cId="1150969881" sldId="459"/>
            <ac:spMk id="8" creationId="{18F513F7-CF3B-424C-BF74-D34F27088E82}"/>
          </ac:spMkLst>
        </pc:spChg>
      </pc:sldChg>
      <pc:sldChg chg="addSp delSp modSp add del">
        <pc:chgData name="Phoenix, Victoria" userId="702a7ceb-4d77-4b69-aff0-7045f56d1def" providerId="ADAL" clId="{05AF090E-18CA-49FD-BF77-8E244D1E8680}" dt="2021-06-02T11:57:35.105" v="3712" actId="2696"/>
        <pc:sldMkLst>
          <pc:docMk/>
          <pc:sldMk cId="3473330735" sldId="460"/>
        </pc:sldMkLst>
        <pc:spChg chg="add mod">
          <ac:chgData name="Phoenix, Victoria" userId="702a7ceb-4d77-4b69-aff0-7045f56d1def" providerId="ADAL" clId="{05AF090E-18CA-49FD-BF77-8E244D1E8680}" dt="2021-05-04T17:11:08.737" v="219" actId="20577"/>
          <ac:spMkLst>
            <pc:docMk/>
            <pc:sldMk cId="3473330735" sldId="460"/>
            <ac:spMk id="3" creationId="{6A670BD9-23F6-426A-A913-FEEECB480338}"/>
          </ac:spMkLst>
        </pc:spChg>
        <pc:spChg chg="mod">
          <ac:chgData name="Phoenix, Victoria" userId="702a7ceb-4d77-4b69-aff0-7045f56d1def" providerId="ADAL" clId="{05AF090E-18CA-49FD-BF77-8E244D1E8680}" dt="2021-05-04T17:11:22.114" v="222"/>
          <ac:spMkLst>
            <pc:docMk/>
            <pc:sldMk cId="3473330735" sldId="460"/>
            <ac:spMk id="7" creationId="{AAE1D993-BEBC-4427-8D54-AC74C1A790D4}"/>
          </ac:spMkLst>
        </pc:spChg>
        <pc:graphicFrameChg chg="mod">
          <ac:chgData name="Phoenix, Victoria" userId="702a7ceb-4d77-4b69-aff0-7045f56d1def" providerId="ADAL" clId="{05AF090E-18CA-49FD-BF77-8E244D1E8680}" dt="2021-05-04T17:11:31.953" v="224" actId="113"/>
          <ac:graphicFrameMkLst>
            <pc:docMk/>
            <pc:sldMk cId="3473330735" sldId="460"/>
            <ac:graphicFrameMk id="53" creationId="{B20840E9-886A-4299-A36A-D02DE68FE242}"/>
          </ac:graphicFrameMkLst>
        </pc:graphicFrameChg>
        <pc:picChg chg="del mod">
          <ac:chgData name="Phoenix, Victoria" userId="702a7ceb-4d77-4b69-aff0-7045f56d1def" providerId="ADAL" clId="{05AF090E-18CA-49FD-BF77-8E244D1E8680}" dt="2021-05-04T17:10:55.139" v="216" actId="478"/>
          <ac:picMkLst>
            <pc:docMk/>
            <pc:sldMk cId="3473330735" sldId="460"/>
            <ac:picMk id="12" creationId="{73D488DD-36E5-BF49-BCD6-FAEC5B9A2C24}"/>
          </ac:picMkLst>
        </pc:picChg>
      </pc:sldChg>
      <pc:sldChg chg="addSp delSp modSp add ord delAnim addCm delCm modCm modNotesTx">
        <pc:chgData name="Phoenix, Victoria" userId="702a7ceb-4d77-4b69-aff0-7045f56d1def" providerId="ADAL" clId="{05AF090E-18CA-49FD-BF77-8E244D1E8680}" dt="2021-06-02T17:21:14.100" v="5459"/>
        <pc:sldMkLst>
          <pc:docMk/>
          <pc:sldMk cId="1270471227" sldId="461"/>
        </pc:sldMkLst>
        <pc:spChg chg="mod">
          <ac:chgData name="Phoenix, Victoria" userId="702a7ceb-4d77-4b69-aff0-7045f56d1def" providerId="ADAL" clId="{05AF090E-18CA-49FD-BF77-8E244D1E8680}" dt="2021-05-06T20:22:43.693" v="1909"/>
          <ac:spMkLst>
            <pc:docMk/>
            <pc:sldMk cId="1270471227" sldId="461"/>
            <ac:spMk id="2" creationId="{F623ED1C-38AD-4B12-8F70-7E33B6BC72E4}"/>
          </ac:spMkLst>
        </pc:spChg>
        <pc:spChg chg="add mod">
          <ac:chgData name="Phoenix, Victoria" userId="702a7ceb-4d77-4b69-aff0-7045f56d1def" providerId="ADAL" clId="{05AF090E-18CA-49FD-BF77-8E244D1E8680}" dt="2021-05-06T19:37:55.848" v="1891" actId="207"/>
          <ac:spMkLst>
            <pc:docMk/>
            <pc:sldMk cId="1270471227" sldId="461"/>
            <ac:spMk id="4" creationId="{437532B0-C21B-425F-B1BF-4AF348AB2187}"/>
          </ac:spMkLst>
        </pc:spChg>
        <pc:spChg chg="del mod">
          <ac:chgData name="Phoenix, Victoria" userId="702a7ceb-4d77-4b69-aff0-7045f56d1def" providerId="ADAL" clId="{05AF090E-18CA-49FD-BF77-8E244D1E8680}" dt="2021-05-06T19:24:06.411" v="1737" actId="478"/>
          <ac:spMkLst>
            <pc:docMk/>
            <pc:sldMk cId="1270471227" sldId="461"/>
            <ac:spMk id="6" creationId="{60445935-30B6-4939-BFE8-3AD7E4608806}"/>
          </ac:spMkLst>
        </pc:spChg>
        <pc:spChg chg="add mod">
          <ac:chgData name="Phoenix, Victoria" userId="702a7ceb-4d77-4b69-aff0-7045f56d1def" providerId="ADAL" clId="{05AF090E-18CA-49FD-BF77-8E244D1E8680}" dt="2021-05-06T20:32:33.681" v="2076" actId="1076"/>
          <ac:spMkLst>
            <pc:docMk/>
            <pc:sldMk cId="1270471227" sldId="461"/>
            <ac:spMk id="10" creationId="{2D6D2911-F26D-418D-931D-79066D3CC83B}"/>
          </ac:spMkLst>
        </pc:spChg>
        <pc:spChg chg="add del">
          <ac:chgData name="Phoenix, Victoria" userId="702a7ceb-4d77-4b69-aff0-7045f56d1def" providerId="ADAL" clId="{05AF090E-18CA-49FD-BF77-8E244D1E8680}" dt="2021-05-06T19:36:24.235" v="1880" actId="478"/>
          <ac:spMkLst>
            <pc:docMk/>
            <pc:sldMk cId="1270471227" sldId="461"/>
            <ac:spMk id="12" creationId="{2B44CB10-5956-4E29-945B-1B92A9E01E4B}"/>
          </ac:spMkLst>
        </pc:spChg>
        <pc:spChg chg="add del">
          <ac:chgData name="Phoenix, Victoria" userId="702a7ceb-4d77-4b69-aff0-7045f56d1def" providerId="ADAL" clId="{05AF090E-18CA-49FD-BF77-8E244D1E8680}" dt="2021-05-06T19:36:46.283" v="1883" actId="478"/>
          <ac:spMkLst>
            <pc:docMk/>
            <pc:sldMk cId="1270471227" sldId="461"/>
            <ac:spMk id="13" creationId="{9F54112C-3DD2-4586-ABCB-668F8B3F8023}"/>
          </ac:spMkLst>
        </pc:spChg>
        <pc:spChg chg="add mod">
          <ac:chgData name="Phoenix, Victoria" userId="702a7ceb-4d77-4b69-aff0-7045f56d1def" providerId="ADAL" clId="{05AF090E-18CA-49FD-BF77-8E244D1E8680}" dt="2021-05-06T20:32:52.059" v="2079" actId="14100"/>
          <ac:spMkLst>
            <pc:docMk/>
            <pc:sldMk cId="1270471227" sldId="461"/>
            <ac:spMk id="14" creationId="{D98A5152-5A42-4DFB-BB4A-0F2862AF829A}"/>
          </ac:spMkLst>
        </pc:spChg>
        <pc:spChg chg="add mod">
          <ac:chgData name="Phoenix, Victoria" userId="702a7ceb-4d77-4b69-aff0-7045f56d1def" providerId="ADAL" clId="{05AF090E-18CA-49FD-BF77-8E244D1E8680}" dt="2021-05-06T20:28:02.143" v="1989" actId="14100"/>
          <ac:spMkLst>
            <pc:docMk/>
            <pc:sldMk cId="1270471227" sldId="461"/>
            <ac:spMk id="15" creationId="{06798D41-1A58-405B-9370-8669F700B6FC}"/>
          </ac:spMkLst>
        </pc:spChg>
        <pc:spChg chg="add mod">
          <ac:chgData name="Phoenix, Victoria" userId="702a7ceb-4d77-4b69-aff0-7045f56d1def" providerId="ADAL" clId="{05AF090E-18CA-49FD-BF77-8E244D1E8680}" dt="2021-05-06T20:29:05.345" v="2022" actId="1035"/>
          <ac:spMkLst>
            <pc:docMk/>
            <pc:sldMk cId="1270471227" sldId="461"/>
            <ac:spMk id="16" creationId="{794B35A2-9478-40F6-B57E-ABEDAE3F959B}"/>
          </ac:spMkLst>
        </pc:spChg>
        <pc:spChg chg="add mod">
          <ac:chgData name="Phoenix, Victoria" userId="702a7ceb-4d77-4b69-aff0-7045f56d1def" providerId="ADAL" clId="{05AF090E-18CA-49FD-BF77-8E244D1E8680}" dt="2021-05-06T20:26:11.602" v="1966" actId="1076"/>
          <ac:spMkLst>
            <pc:docMk/>
            <pc:sldMk cId="1270471227" sldId="461"/>
            <ac:spMk id="17" creationId="{4D9F21DF-206A-4D33-97B4-F0B2C356F03B}"/>
          </ac:spMkLst>
        </pc:spChg>
        <pc:spChg chg="add mod">
          <ac:chgData name="Phoenix, Victoria" userId="702a7ceb-4d77-4b69-aff0-7045f56d1def" providerId="ADAL" clId="{05AF090E-18CA-49FD-BF77-8E244D1E8680}" dt="2021-05-06T20:28:14.833" v="1993" actId="1076"/>
          <ac:spMkLst>
            <pc:docMk/>
            <pc:sldMk cId="1270471227" sldId="461"/>
            <ac:spMk id="23" creationId="{A6A6CC9D-62A5-4DAB-92E6-DFBF5B95E9F8}"/>
          </ac:spMkLst>
        </pc:spChg>
        <pc:spChg chg="add del">
          <ac:chgData name="Phoenix, Victoria" userId="702a7ceb-4d77-4b69-aff0-7045f56d1def" providerId="ADAL" clId="{05AF090E-18CA-49FD-BF77-8E244D1E8680}" dt="2021-05-06T19:34:09.488" v="1843"/>
          <ac:spMkLst>
            <pc:docMk/>
            <pc:sldMk cId="1270471227" sldId="461"/>
            <ac:spMk id="24" creationId="{15A1C0DD-65AE-4916-AEFA-2813CD5A08DC}"/>
          </ac:spMkLst>
        </pc:spChg>
        <pc:spChg chg="add mod">
          <ac:chgData name="Phoenix, Victoria" userId="702a7ceb-4d77-4b69-aff0-7045f56d1def" providerId="ADAL" clId="{05AF090E-18CA-49FD-BF77-8E244D1E8680}" dt="2021-05-06T20:32:14.907" v="2074" actId="14100"/>
          <ac:spMkLst>
            <pc:docMk/>
            <pc:sldMk cId="1270471227" sldId="461"/>
            <ac:spMk id="25" creationId="{48E4F1FE-11D9-4429-BADB-BB280D7D202D}"/>
          </ac:spMkLst>
        </pc:spChg>
        <pc:spChg chg="add mod">
          <ac:chgData name="Phoenix, Victoria" userId="702a7ceb-4d77-4b69-aff0-7045f56d1def" providerId="ADAL" clId="{05AF090E-18CA-49FD-BF77-8E244D1E8680}" dt="2021-05-06T20:34:02.234" v="2091" actId="1076"/>
          <ac:spMkLst>
            <pc:docMk/>
            <pc:sldMk cId="1270471227" sldId="461"/>
            <ac:spMk id="35" creationId="{52C67267-2969-4E13-BA90-621B19B5AA95}"/>
          </ac:spMkLst>
        </pc:spChg>
        <pc:spChg chg="add mod">
          <ac:chgData name="Phoenix, Victoria" userId="702a7ceb-4d77-4b69-aff0-7045f56d1def" providerId="ADAL" clId="{05AF090E-18CA-49FD-BF77-8E244D1E8680}" dt="2021-05-06T20:33:56.453" v="2090" actId="1076"/>
          <ac:spMkLst>
            <pc:docMk/>
            <pc:sldMk cId="1270471227" sldId="461"/>
            <ac:spMk id="36" creationId="{D4C1B4E5-4C2E-4959-90DC-9BDE1F37668B}"/>
          </ac:spMkLst>
        </pc:spChg>
        <pc:grpChg chg="del">
          <ac:chgData name="Phoenix, Victoria" userId="702a7ceb-4d77-4b69-aff0-7045f56d1def" providerId="ADAL" clId="{05AF090E-18CA-49FD-BF77-8E244D1E8680}" dt="2021-05-06T19:24:38.946" v="1739" actId="478"/>
          <ac:grpSpMkLst>
            <pc:docMk/>
            <pc:sldMk cId="1270471227" sldId="461"/>
            <ac:grpSpMk id="11" creationId="{40B10696-928D-B048-A13C-DC80D5E1C9C2}"/>
          </ac:grpSpMkLst>
        </pc:grpChg>
        <pc:picChg chg="add del mod">
          <ac:chgData name="Phoenix, Victoria" userId="702a7ceb-4d77-4b69-aff0-7045f56d1def" providerId="ADAL" clId="{05AF090E-18CA-49FD-BF77-8E244D1E8680}" dt="2021-05-06T19:34:33.161" v="1846" actId="478"/>
          <ac:picMkLst>
            <pc:docMk/>
            <pc:sldMk cId="1270471227" sldId="461"/>
            <ac:picMk id="5" creationId="{35258B28-E583-4B72-A74B-D283C919F7E1}"/>
          </ac:picMkLst>
        </pc:picChg>
        <pc:picChg chg="del">
          <ac:chgData name="Phoenix, Victoria" userId="702a7ceb-4d77-4b69-aff0-7045f56d1def" providerId="ADAL" clId="{05AF090E-18CA-49FD-BF77-8E244D1E8680}" dt="2021-05-06T19:24:36.870" v="1738" actId="478"/>
          <ac:picMkLst>
            <pc:docMk/>
            <pc:sldMk cId="1270471227" sldId="461"/>
            <ac:picMk id="9" creationId="{49F41DFF-7B28-0443-A1F8-F2F6B162B8F9}"/>
          </ac:picMkLst>
        </pc:picChg>
        <pc:cxnChg chg="add del mod">
          <ac:chgData name="Phoenix, Victoria" userId="702a7ceb-4d77-4b69-aff0-7045f56d1def" providerId="ADAL" clId="{05AF090E-18CA-49FD-BF77-8E244D1E8680}" dt="2021-05-06T20:34:12.035" v="2092" actId="478"/>
          <ac:cxnSpMkLst>
            <pc:docMk/>
            <pc:sldMk cId="1270471227" sldId="461"/>
            <ac:cxnSpMk id="18" creationId="{D04D079B-B4CC-48D9-BFCD-CFCCD4DEF18D}"/>
          </ac:cxnSpMkLst>
        </pc:cxnChg>
        <pc:cxnChg chg="add del mod">
          <ac:chgData name="Phoenix, Victoria" userId="702a7ceb-4d77-4b69-aff0-7045f56d1def" providerId="ADAL" clId="{05AF090E-18CA-49FD-BF77-8E244D1E8680}" dt="2021-05-06T20:34:12.035" v="2092" actId="478"/>
          <ac:cxnSpMkLst>
            <pc:docMk/>
            <pc:sldMk cId="1270471227" sldId="461"/>
            <ac:cxnSpMk id="19" creationId="{AEB409AA-0558-4736-83E1-F7AFB0210448}"/>
          </ac:cxnSpMkLst>
        </pc:cxnChg>
        <pc:cxnChg chg="add mod">
          <ac:chgData name="Phoenix, Victoria" userId="702a7ceb-4d77-4b69-aff0-7045f56d1def" providerId="ADAL" clId="{05AF090E-18CA-49FD-BF77-8E244D1E8680}" dt="2021-05-06T20:29:09.527" v="2023" actId="1035"/>
          <ac:cxnSpMkLst>
            <pc:docMk/>
            <pc:sldMk cId="1270471227" sldId="461"/>
            <ac:cxnSpMk id="20" creationId="{B9E8D696-97AE-402D-9A92-761390EB3F5A}"/>
          </ac:cxnSpMkLst>
        </pc:cxnChg>
        <pc:cxnChg chg="add del mod">
          <ac:chgData name="Phoenix, Victoria" userId="702a7ceb-4d77-4b69-aff0-7045f56d1def" providerId="ADAL" clId="{05AF090E-18CA-49FD-BF77-8E244D1E8680}" dt="2021-05-06T20:34:12.035" v="2092" actId="478"/>
          <ac:cxnSpMkLst>
            <pc:docMk/>
            <pc:sldMk cId="1270471227" sldId="461"/>
            <ac:cxnSpMk id="21" creationId="{BE459AE3-AD2F-47E2-817F-7A496EEA6381}"/>
          </ac:cxnSpMkLst>
        </pc:cxnChg>
        <pc:cxnChg chg="add del mod">
          <ac:chgData name="Phoenix, Victoria" userId="702a7ceb-4d77-4b69-aff0-7045f56d1def" providerId="ADAL" clId="{05AF090E-18CA-49FD-BF77-8E244D1E8680}" dt="2021-05-06T20:34:12.035" v="2092" actId="478"/>
          <ac:cxnSpMkLst>
            <pc:docMk/>
            <pc:sldMk cId="1270471227" sldId="461"/>
            <ac:cxnSpMk id="22" creationId="{BE11EDA8-A810-453B-A7BC-9BB1D89ADB66}"/>
          </ac:cxnSpMkLst>
        </pc:cxnChg>
        <pc:cxnChg chg="add mod">
          <ac:chgData name="Phoenix, Victoria" userId="702a7ceb-4d77-4b69-aff0-7045f56d1def" providerId="ADAL" clId="{05AF090E-18CA-49FD-BF77-8E244D1E8680}" dt="2021-05-06T20:28:57.118" v="2001" actId="1037"/>
          <ac:cxnSpMkLst>
            <pc:docMk/>
            <pc:sldMk cId="1270471227" sldId="461"/>
            <ac:cxnSpMk id="26" creationId="{394F17AA-396E-4011-9EE8-2825D6FE71D8}"/>
          </ac:cxnSpMkLst>
        </pc:cxnChg>
        <pc:cxnChg chg="add del mod">
          <ac:chgData name="Phoenix, Victoria" userId="702a7ceb-4d77-4b69-aff0-7045f56d1def" providerId="ADAL" clId="{05AF090E-18CA-49FD-BF77-8E244D1E8680}" dt="2021-05-06T20:29:47.399" v="2025" actId="11529"/>
          <ac:cxnSpMkLst>
            <pc:docMk/>
            <pc:sldMk cId="1270471227" sldId="461"/>
            <ac:cxnSpMk id="27" creationId="{5CA67E7A-FFCC-44A3-97AE-D8F9315BE870}"/>
          </ac:cxnSpMkLst>
        </pc:cxnChg>
        <pc:cxnChg chg="add del mod">
          <ac:chgData name="Phoenix, Victoria" userId="702a7ceb-4d77-4b69-aff0-7045f56d1def" providerId="ADAL" clId="{05AF090E-18CA-49FD-BF77-8E244D1E8680}" dt="2021-05-06T20:30:27.279" v="2027" actId="478"/>
          <ac:cxnSpMkLst>
            <pc:docMk/>
            <pc:sldMk cId="1270471227" sldId="461"/>
            <ac:cxnSpMk id="29" creationId="{C8A5848E-DDFA-4020-A6C3-479964C3B3CE}"/>
          </ac:cxnSpMkLst>
        </pc:cxnChg>
        <pc:cxnChg chg="add mod">
          <ac:chgData name="Phoenix, Victoria" userId="702a7ceb-4d77-4b69-aff0-7045f56d1def" providerId="ADAL" clId="{05AF090E-18CA-49FD-BF77-8E244D1E8680}" dt="2021-05-06T20:31:17.666" v="2034" actId="1582"/>
          <ac:cxnSpMkLst>
            <pc:docMk/>
            <pc:sldMk cId="1270471227" sldId="461"/>
            <ac:cxnSpMk id="31" creationId="{B49AC9CD-504C-49DB-AB01-531733063642}"/>
          </ac:cxnSpMkLst>
        </pc:cxnChg>
        <pc:cxnChg chg="add del">
          <ac:chgData name="Phoenix, Victoria" userId="702a7ceb-4d77-4b69-aff0-7045f56d1def" providerId="ADAL" clId="{05AF090E-18CA-49FD-BF77-8E244D1E8680}" dt="2021-05-06T20:30:56.852" v="2032" actId="478"/>
          <ac:cxnSpMkLst>
            <pc:docMk/>
            <pc:sldMk cId="1270471227" sldId="461"/>
            <ac:cxnSpMk id="32" creationId="{D12D851D-DCC5-4979-A65D-BCCF4B68562F}"/>
          </ac:cxnSpMkLst>
        </pc:cxnChg>
        <pc:cxnChg chg="add del">
          <ac:chgData name="Phoenix, Victoria" userId="702a7ceb-4d77-4b69-aff0-7045f56d1def" providerId="ADAL" clId="{05AF090E-18CA-49FD-BF77-8E244D1E8680}" dt="2021-05-06T20:30:51.926" v="2031"/>
          <ac:cxnSpMkLst>
            <pc:docMk/>
            <pc:sldMk cId="1270471227" sldId="461"/>
            <ac:cxnSpMk id="33" creationId="{4A1D138A-2497-46DD-AF45-76D66B45FDC2}"/>
          </ac:cxnSpMkLst>
        </pc:cxnChg>
        <pc:cxnChg chg="add mod">
          <ac:chgData name="Phoenix, Victoria" userId="702a7ceb-4d77-4b69-aff0-7045f56d1def" providerId="ADAL" clId="{05AF090E-18CA-49FD-BF77-8E244D1E8680}" dt="2021-05-06T20:31:48.285" v="2071" actId="1038"/>
          <ac:cxnSpMkLst>
            <pc:docMk/>
            <pc:sldMk cId="1270471227" sldId="461"/>
            <ac:cxnSpMk id="34" creationId="{4650387B-668A-4CF6-9C7A-367FE61918E6}"/>
          </ac:cxnSpMkLst>
        </pc:cxnChg>
      </pc:sldChg>
      <pc:sldChg chg="addSp delSp modSp add del modNotesTx">
        <pc:chgData name="Phoenix, Victoria" userId="702a7ceb-4d77-4b69-aff0-7045f56d1def" providerId="ADAL" clId="{05AF090E-18CA-49FD-BF77-8E244D1E8680}" dt="2021-06-01T22:22:35.938" v="2793" actId="2696"/>
        <pc:sldMkLst>
          <pc:docMk/>
          <pc:sldMk cId="2790668342" sldId="462"/>
        </pc:sldMkLst>
        <pc:spChg chg="mod">
          <ac:chgData name="Phoenix, Victoria" userId="702a7ceb-4d77-4b69-aff0-7045f56d1def" providerId="ADAL" clId="{05AF090E-18CA-49FD-BF77-8E244D1E8680}" dt="2021-05-06T20:22:28.586" v="1908" actId="20577"/>
          <ac:spMkLst>
            <pc:docMk/>
            <pc:sldMk cId="2790668342" sldId="462"/>
            <ac:spMk id="2" creationId="{F623ED1C-38AD-4B12-8F70-7E33B6BC72E4}"/>
          </ac:spMkLst>
        </pc:spChg>
        <pc:spChg chg="mod">
          <ac:chgData name="Phoenix, Victoria" userId="702a7ceb-4d77-4b69-aff0-7045f56d1def" providerId="ADAL" clId="{05AF090E-18CA-49FD-BF77-8E244D1E8680}" dt="2021-05-06T20:36:23.891" v="2152" actId="20577"/>
          <ac:spMkLst>
            <pc:docMk/>
            <pc:sldMk cId="2790668342" sldId="462"/>
            <ac:spMk id="3" creationId="{00000000-0000-0000-0000-000000000000}"/>
          </ac:spMkLst>
        </pc:spChg>
        <pc:spChg chg="add mod">
          <ac:chgData name="Phoenix, Victoria" userId="702a7ceb-4d77-4b69-aff0-7045f56d1def" providerId="ADAL" clId="{05AF090E-18CA-49FD-BF77-8E244D1E8680}" dt="2021-05-03T19:23:38.914" v="86" actId="20577"/>
          <ac:spMkLst>
            <pc:docMk/>
            <pc:sldMk cId="2790668342" sldId="462"/>
            <ac:spMk id="4" creationId="{9DEC0BF1-AA90-4421-9C9C-9E6968FA9262}"/>
          </ac:spMkLst>
        </pc:spChg>
        <pc:spChg chg="add del mod">
          <ac:chgData name="Phoenix, Victoria" userId="702a7ceb-4d77-4b69-aff0-7045f56d1def" providerId="ADAL" clId="{05AF090E-18CA-49FD-BF77-8E244D1E8680}" dt="2021-05-06T19:09:47.703" v="1636" actId="478"/>
          <ac:spMkLst>
            <pc:docMk/>
            <pc:sldMk cId="2790668342" sldId="462"/>
            <ac:spMk id="5" creationId="{BDC1EF7A-B6A8-4C14-9187-DFE937240EBF}"/>
          </ac:spMkLst>
        </pc:spChg>
        <pc:spChg chg="del">
          <ac:chgData name="Phoenix, Victoria" userId="702a7ceb-4d77-4b69-aff0-7045f56d1def" providerId="ADAL" clId="{05AF090E-18CA-49FD-BF77-8E244D1E8680}" dt="2021-05-03T19:23:41.046" v="87" actId="478"/>
          <ac:spMkLst>
            <pc:docMk/>
            <pc:sldMk cId="2790668342" sldId="462"/>
            <ac:spMk id="6" creationId="{60445935-30B6-4939-BFE8-3AD7E4608806}"/>
          </ac:spMkLst>
        </pc:spChg>
        <pc:spChg chg="add del mod">
          <ac:chgData name="Phoenix, Victoria" userId="702a7ceb-4d77-4b69-aff0-7045f56d1def" providerId="ADAL" clId="{05AF090E-18CA-49FD-BF77-8E244D1E8680}" dt="2021-05-03T19:23:48.183" v="88" actId="478"/>
          <ac:spMkLst>
            <pc:docMk/>
            <pc:sldMk cId="2790668342" sldId="462"/>
            <ac:spMk id="8" creationId="{A598F683-E177-49C8-BF68-4F3BE158D78B}"/>
          </ac:spMkLst>
        </pc:spChg>
        <pc:spChg chg="add mod">
          <ac:chgData name="Phoenix, Victoria" userId="702a7ceb-4d77-4b69-aff0-7045f56d1def" providerId="ADAL" clId="{05AF090E-18CA-49FD-BF77-8E244D1E8680}" dt="2021-05-06T19:20:49.915" v="1695" actId="207"/>
          <ac:spMkLst>
            <pc:docMk/>
            <pc:sldMk cId="2790668342" sldId="462"/>
            <ac:spMk id="8" creationId="{C581DC0F-DF08-4D4A-B52D-56926F168875}"/>
          </ac:spMkLst>
        </pc:spChg>
        <pc:spChg chg="add mod ord">
          <ac:chgData name="Phoenix, Victoria" userId="702a7ceb-4d77-4b69-aff0-7045f56d1def" providerId="ADAL" clId="{05AF090E-18CA-49FD-BF77-8E244D1E8680}" dt="2021-05-06T20:36:14.287" v="2150" actId="171"/>
          <ac:spMkLst>
            <pc:docMk/>
            <pc:sldMk cId="2790668342" sldId="462"/>
            <ac:spMk id="9" creationId="{BBE0C314-B483-4CEA-86BB-C3AD6650595F}"/>
          </ac:spMkLst>
        </pc:spChg>
        <pc:spChg chg="add mod">
          <ac:chgData name="Phoenix, Victoria" userId="702a7ceb-4d77-4b69-aff0-7045f56d1def" providerId="ADAL" clId="{05AF090E-18CA-49FD-BF77-8E244D1E8680}" dt="2021-05-06T19:20:11.184" v="1683" actId="207"/>
          <ac:spMkLst>
            <pc:docMk/>
            <pc:sldMk cId="2790668342" sldId="462"/>
            <ac:spMk id="10" creationId="{89AE6A3A-44C0-410A-99F9-95E690E41361}"/>
          </ac:spMkLst>
        </pc:spChg>
        <pc:spChg chg="add mod">
          <ac:chgData name="Phoenix, Victoria" userId="702a7ceb-4d77-4b69-aff0-7045f56d1def" providerId="ADAL" clId="{05AF090E-18CA-49FD-BF77-8E244D1E8680}" dt="2021-05-06T19:20:49.915" v="1695" actId="207"/>
          <ac:spMkLst>
            <pc:docMk/>
            <pc:sldMk cId="2790668342" sldId="462"/>
            <ac:spMk id="11" creationId="{95CF9625-C9D1-4E60-8C50-83BE68E36B17}"/>
          </ac:spMkLst>
        </pc:spChg>
        <pc:spChg chg="add mod">
          <ac:chgData name="Phoenix, Victoria" userId="702a7ceb-4d77-4b69-aff0-7045f56d1def" providerId="ADAL" clId="{05AF090E-18CA-49FD-BF77-8E244D1E8680}" dt="2021-05-06T19:20:11.184" v="1683" actId="207"/>
          <ac:spMkLst>
            <pc:docMk/>
            <pc:sldMk cId="2790668342" sldId="462"/>
            <ac:spMk id="12" creationId="{0BC3B017-A1C0-47AA-9988-D8945124FD0C}"/>
          </ac:spMkLst>
        </pc:spChg>
        <pc:spChg chg="add mod">
          <ac:chgData name="Phoenix, Victoria" userId="702a7ceb-4d77-4b69-aff0-7045f56d1def" providerId="ADAL" clId="{05AF090E-18CA-49FD-BF77-8E244D1E8680}" dt="2021-05-06T19:20:11.184" v="1683" actId="207"/>
          <ac:spMkLst>
            <pc:docMk/>
            <pc:sldMk cId="2790668342" sldId="462"/>
            <ac:spMk id="13" creationId="{02193270-0AC8-4FEB-BB05-07C58EC6C8EC}"/>
          </ac:spMkLst>
        </pc:spChg>
        <pc:spChg chg="add del mod">
          <ac:chgData name="Phoenix, Victoria" userId="702a7ceb-4d77-4b69-aff0-7045f56d1def" providerId="ADAL" clId="{05AF090E-18CA-49FD-BF77-8E244D1E8680}" dt="2021-05-06T18:57:20.006" v="1516" actId="478"/>
          <ac:spMkLst>
            <pc:docMk/>
            <pc:sldMk cId="2790668342" sldId="462"/>
            <ac:spMk id="14" creationId="{D96ABEF8-5A5D-4999-AC8C-5038BE3A4F0F}"/>
          </ac:spMkLst>
        </pc:spChg>
        <pc:spChg chg="add mod">
          <ac:chgData name="Phoenix, Victoria" userId="702a7ceb-4d77-4b69-aff0-7045f56d1def" providerId="ADAL" clId="{05AF090E-18CA-49FD-BF77-8E244D1E8680}" dt="2021-05-06T19:20:49.915" v="1695" actId="207"/>
          <ac:spMkLst>
            <pc:docMk/>
            <pc:sldMk cId="2790668342" sldId="462"/>
            <ac:spMk id="15" creationId="{1299F293-DD2E-4102-9964-5FF6F4CB119C}"/>
          </ac:spMkLst>
        </pc:spChg>
        <pc:spChg chg="del mod">
          <ac:chgData name="Phoenix, Victoria" userId="702a7ceb-4d77-4b69-aff0-7045f56d1def" providerId="ADAL" clId="{05AF090E-18CA-49FD-BF77-8E244D1E8680}" dt="2021-05-06T18:50:39.864" v="1388" actId="478"/>
          <ac:spMkLst>
            <pc:docMk/>
            <pc:sldMk cId="2790668342" sldId="462"/>
            <ac:spMk id="16" creationId="{C48197F7-6CDC-4ACA-BC96-07590E293D18}"/>
          </ac:spMkLst>
        </pc:spChg>
        <pc:spChg chg="del mod">
          <ac:chgData name="Phoenix, Victoria" userId="702a7ceb-4d77-4b69-aff0-7045f56d1def" providerId="ADAL" clId="{05AF090E-18CA-49FD-BF77-8E244D1E8680}" dt="2021-05-06T18:50:40.798" v="1389" actId="478"/>
          <ac:spMkLst>
            <pc:docMk/>
            <pc:sldMk cId="2790668342" sldId="462"/>
            <ac:spMk id="18" creationId="{15AB0CB5-06C1-47A5-8F32-E0F8E1DD5C14}"/>
          </ac:spMkLst>
        </pc:spChg>
        <pc:picChg chg="del mod">
          <ac:chgData name="Phoenix, Victoria" userId="702a7ceb-4d77-4b69-aff0-7045f56d1def" providerId="ADAL" clId="{05AF090E-18CA-49FD-BF77-8E244D1E8680}" dt="2021-05-06T18:50:36.902" v="1387" actId="478"/>
          <ac:picMkLst>
            <pc:docMk/>
            <pc:sldMk cId="2790668342" sldId="462"/>
            <ac:picMk id="7" creationId="{5D96EF01-43B9-C84D-BEF5-C619243E82D1}"/>
          </ac:picMkLst>
        </pc:picChg>
        <pc:cxnChg chg="add mod">
          <ac:chgData name="Phoenix, Victoria" userId="702a7ceb-4d77-4b69-aff0-7045f56d1def" providerId="ADAL" clId="{05AF090E-18CA-49FD-BF77-8E244D1E8680}" dt="2021-05-06T19:13:33.886" v="1668" actId="1582"/>
          <ac:cxnSpMkLst>
            <pc:docMk/>
            <pc:sldMk cId="2790668342" sldId="462"/>
            <ac:cxnSpMk id="17" creationId="{1C91482D-7AE5-40C0-9E7F-E5B2DBEBEBF6}"/>
          </ac:cxnSpMkLst>
        </pc:cxnChg>
        <pc:cxnChg chg="add mod">
          <ac:chgData name="Phoenix, Victoria" userId="702a7ceb-4d77-4b69-aff0-7045f56d1def" providerId="ADAL" clId="{05AF090E-18CA-49FD-BF77-8E244D1E8680}" dt="2021-05-06T19:13:33.886" v="1668" actId="1582"/>
          <ac:cxnSpMkLst>
            <pc:docMk/>
            <pc:sldMk cId="2790668342" sldId="462"/>
            <ac:cxnSpMk id="21" creationId="{F47D724D-E9E0-44E5-A5FD-BD4A3A32C1BE}"/>
          </ac:cxnSpMkLst>
        </pc:cxnChg>
        <pc:cxnChg chg="add mod">
          <ac:chgData name="Phoenix, Victoria" userId="702a7ceb-4d77-4b69-aff0-7045f56d1def" providerId="ADAL" clId="{05AF090E-18CA-49FD-BF77-8E244D1E8680}" dt="2021-05-06T19:13:33.886" v="1668" actId="1582"/>
          <ac:cxnSpMkLst>
            <pc:docMk/>
            <pc:sldMk cId="2790668342" sldId="462"/>
            <ac:cxnSpMk id="24" creationId="{73EE3F90-5B38-4F73-9609-B477D026D45C}"/>
          </ac:cxnSpMkLst>
        </pc:cxnChg>
        <pc:cxnChg chg="add mod">
          <ac:chgData name="Phoenix, Victoria" userId="702a7ceb-4d77-4b69-aff0-7045f56d1def" providerId="ADAL" clId="{05AF090E-18CA-49FD-BF77-8E244D1E8680}" dt="2021-05-06T19:13:33.886" v="1668" actId="1582"/>
          <ac:cxnSpMkLst>
            <pc:docMk/>
            <pc:sldMk cId="2790668342" sldId="462"/>
            <ac:cxnSpMk id="25" creationId="{78F14CDE-C8D8-4767-87D0-8D68502833D3}"/>
          </ac:cxnSpMkLst>
        </pc:cxnChg>
        <pc:cxnChg chg="add mod">
          <ac:chgData name="Phoenix, Victoria" userId="702a7ceb-4d77-4b69-aff0-7045f56d1def" providerId="ADAL" clId="{05AF090E-18CA-49FD-BF77-8E244D1E8680}" dt="2021-05-06T19:13:33.886" v="1668" actId="1582"/>
          <ac:cxnSpMkLst>
            <pc:docMk/>
            <pc:sldMk cId="2790668342" sldId="462"/>
            <ac:cxnSpMk id="26" creationId="{93FB662A-922D-491C-B9D3-BE6DB299F21E}"/>
          </ac:cxnSpMkLst>
        </pc:cxnChg>
      </pc:sldChg>
      <pc:sldChg chg="addSp delSp modSp add del ord">
        <pc:chgData name="Phoenix, Victoria" userId="702a7ceb-4d77-4b69-aff0-7045f56d1def" providerId="ADAL" clId="{05AF090E-18CA-49FD-BF77-8E244D1E8680}" dt="2021-06-01T19:40:46.293" v="2304" actId="2696"/>
        <pc:sldMkLst>
          <pc:docMk/>
          <pc:sldMk cId="2150508781" sldId="463"/>
        </pc:sldMkLst>
        <pc:spChg chg="mod">
          <ac:chgData name="Phoenix, Victoria" userId="702a7ceb-4d77-4b69-aff0-7045f56d1def" providerId="ADAL" clId="{05AF090E-18CA-49FD-BF77-8E244D1E8680}" dt="2021-05-04T17:13:08.100" v="231"/>
          <ac:spMkLst>
            <pc:docMk/>
            <pc:sldMk cId="2150508781" sldId="463"/>
            <ac:spMk id="2" creationId="{49DCF310-6790-425A-A422-B8FE7BD13045}"/>
          </ac:spMkLst>
        </pc:spChg>
        <pc:spChg chg="add mod">
          <ac:chgData name="Phoenix, Victoria" userId="702a7ceb-4d77-4b69-aff0-7045f56d1def" providerId="ADAL" clId="{05AF090E-18CA-49FD-BF77-8E244D1E8680}" dt="2021-05-04T17:13:12.706" v="233" actId="20577"/>
          <ac:spMkLst>
            <pc:docMk/>
            <pc:sldMk cId="2150508781" sldId="463"/>
            <ac:spMk id="3" creationId="{C5DE3A22-382E-42E6-B8EF-451614042438}"/>
          </ac:spMkLst>
        </pc:spChg>
        <pc:spChg chg="mod">
          <ac:chgData name="Phoenix, Victoria" userId="702a7ceb-4d77-4b69-aff0-7045f56d1def" providerId="ADAL" clId="{05AF090E-18CA-49FD-BF77-8E244D1E8680}" dt="2021-05-04T17:17:23.933" v="268" actId="207"/>
          <ac:spMkLst>
            <pc:docMk/>
            <pc:sldMk cId="2150508781" sldId="463"/>
            <ac:spMk id="6" creationId="{8E3FDDD3-8C23-EC46-B88D-D343EB074B85}"/>
          </ac:spMkLst>
        </pc:spChg>
        <pc:spChg chg="mod">
          <ac:chgData name="Phoenix, Victoria" userId="702a7ceb-4d77-4b69-aff0-7045f56d1def" providerId="ADAL" clId="{05AF090E-18CA-49FD-BF77-8E244D1E8680}" dt="2021-05-04T17:12:52.562" v="230" actId="27636"/>
          <ac:spMkLst>
            <pc:docMk/>
            <pc:sldMk cId="2150508781" sldId="463"/>
            <ac:spMk id="15" creationId="{87498D95-2E97-489F-A471-0DEE2CB6C895}"/>
          </ac:spMkLst>
        </pc:spChg>
        <pc:spChg chg="del">
          <ac:chgData name="Phoenix, Victoria" userId="702a7ceb-4d77-4b69-aff0-7045f56d1def" providerId="ADAL" clId="{05AF090E-18CA-49FD-BF77-8E244D1E8680}" dt="2021-05-04T17:12:52.068" v="229"/>
          <ac:spMkLst>
            <pc:docMk/>
            <pc:sldMk cId="2150508781" sldId="463"/>
            <ac:spMk id="16" creationId="{1B2899C2-EC1C-408C-AA10-0FDE41E029E8}"/>
          </ac:spMkLst>
        </pc:spChg>
      </pc:sldChg>
      <pc:sldChg chg="addSp modSp add del ord">
        <pc:chgData name="Phoenix, Victoria" userId="702a7ceb-4d77-4b69-aff0-7045f56d1def" providerId="ADAL" clId="{05AF090E-18CA-49FD-BF77-8E244D1E8680}" dt="2021-06-01T19:40:46.302" v="2305" actId="2696"/>
        <pc:sldMkLst>
          <pc:docMk/>
          <pc:sldMk cId="1032117238" sldId="464"/>
        </pc:sldMkLst>
        <pc:spChg chg="add mod">
          <ac:chgData name="Phoenix, Victoria" userId="702a7ceb-4d77-4b69-aff0-7045f56d1def" providerId="ADAL" clId="{05AF090E-18CA-49FD-BF77-8E244D1E8680}" dt="2021-05-04T17:18:08.698" v="275" actId="20577"/>
          <ac:spMkLst>
            <pc:docMk/>
            <pc:sldMk cId="1032117238" sldId="464"/>
            <ac:spMk id="2" creationId="{7409F79D-48BD-4162-A4C3-4C71552115A2}"/>
          </ac:spMkLst>
        </pc:spChg>
        <pc:spChg chg="mod">
          <ac:chgData name="Phoenix, Victoria" userId="702a7ceb-4d77-4b69-aff0-7045f56d1def" providerId="ADAL" clId="{05AF090E-18CA-49FD-BF77-8E244D1E8680}" dt="2021-05-04T17:18:45.210" v="282" actId="20577"/>
          <ac:spMkLst>
            <pc:docMk/>
            <pc:sldMk cId="1032117238" sldId="464"/>
            <ac:spMk id="3" creationId="{5E71B3EE-1D8E-4B0B-9AEA-74CA79786E71}"/>
          </ac:spMkLst>
        </pc:spChg>
        <pc:spChg chg="mod">
          <ac:chgData name="Phoenix, Victoria" userId="702a7ceb-4d77-4b69-aff0-7045f56d1def" providerId="ADAL" clId="{05AF090E-18CA-49FD-BF77-8E244D1E8680}" dt="2021-05-04T17:18:35.441" v="278"/>
          <ac:spMkLst>
            <pc:docMk/>
            <pc:sldMk cId="1032117238" sldId="464"/>
            <ac:spMk id="5" creationId="{F6857D2C-D866-4A1F-A390-4A6911F8077D}"/>
          </ac:spMkLst>
        </pc:spChg>
        <pc:graphicFrameChg chg="mod">
          <ac:chgData name="Phoenix, Victoria" userId="702a7ceb-4d77-4b69-aff0-7045f56d1def" providerId="ADAL" clId="{05AF090E-18CA-49FD-BF77-8E244D1E8680}" dt="2021-05-04T17:18:17.986" v="276" actId="1076"/>
          <ac:graphicFrameMkLst>
            <pc:docMk/>
            <pc:sldMk cId="1032117238" sldId="464"/>
            <ac:graphicFrameMk id="6" creationId="{B89E331B-5D75-4DD3-ADA5-19FDC82FBBCB}"/>
          </ac:graphicFrameMkLst>
        </pc:graphicFrameChg>
      </pc:sldChg>
      <pc:sldChg chg="addSp delSp modSp add ord addCm delCm modCm modNotesTx">
        <pc:chgData name="Phoenix, Victoria" userId="702a7ceb-4d77-4b69-aff0-7045f56d1def" providerId="ADAL" clId="{05AF090E-18CA-49FD-BF77-8E244D1E8680}" dt="2021-06-02T17:43:33.701" v="5508" actId="13926"/>
        <pc:sldMkLst>
          <pc:docMk/>
          <pc:sldMk cId="4097467468" sldId="465"/>
        </pc:sldMkLst>
        <pc:spChg chg="mod">
          <ac:chgData name="Phoenix, Victoria" userId="702a7ceb-4d77-4b69-aff0-7045f56d1def" providerId="ADAL" clId="{05AF090E-18CA-49FD-BF77-8E244D1E8680}" dt="2021-06-02T17:11:40.438" v="5288" actId="20577"/>
          <ac:spMkLst>
            <pc:docMk/>
            <pc:sldMk cId="4097467468" sldId="465"/>
            <ac:spMk id="2" creationId="{00000000-0000-0000-0000-000000000000}"/>
          </ac:spMkLst>
        </pc:spChg>
        <pc:spChg chg="add mod">
          <ac:chgData name="Phoenix, Victoria" userId="702a7ceb-4d77-4b69-aff0-7045f56d1def" providerId="ADAL" clId="{05AF090E-18CA-49FD-BF77-8E244D1E8680}" dt="2021-05-04T17:19:40.308" v="292"/>
          <ac:spMkLst>
            <pc:docMk/>
            <pc:sldMk cId="4097467468" sldId="465"/>
            <ac:spMk id="3" creationId="{FEB51AB6-6D00-4C07-8F2B-C7910040C9CA}"/>
          </ac:spMkLst>
        </pc:spChg>
        <pc:spChg chg="add mod">
          <ac:chgData name="Phoenix, Victoria" userId="702a7ceb-4d77-4b69-aff0-7045f56d1def" providerId="ADAL" clId="{05AF090E-18CA-49FD-BF77-8E244D1E8680}" dt="2021-05-04T17:22:33.778" v="336" actId="948"/>
          <ac:spMkLst>
            <pc:docMk/>
            <pc:sldMk cId="4097467468" sldId="465"/>
            <ac:spMk id="4" creationId="{E3EED97C-5066-413C-AD3B-3CA4387526C6}"/>
          </ac:spMkLst>
        </pc:spChg>
        <pc:spChg chg="add del mod">
          <ac:chgData name="Phoenix, Victoria" userId="702a7ceb-4d77-4b69-aff0-7045f56d1def" providerId="ADAL" clId="{05AF090E-18CA-49FD-BF77-8E244D1E8680}" dt="2021-05-04T17:19:49.119" v="295"/>
          <ac:spMkLst>
            <pc:docMk/>
            <pc:sldMk cId="4097467468" sldId="465"/>
            <ac:spMk id="5" creationId="{78326842-644D-4B58-B3E9-71EB895A525C}"/>
          </ac:spMkLst>
        </pc:spChg>
        <pc:spChg chg="add del mod">
          <ac:chgData name="Phoenix, Victoria" userId="702a7ceb-4d77-4b69-aff0-7045f56d1def" providerId="ADAL" clId="{05AF090E-18CA-49FD-BF77-8E244D1E8680}" dt="2021-05-04T17:19:49.119" v="295"/>
          <ac:spMkLst>
            <pc:docMk/>
            <pc:sldMk cId="4097467468" sldId="465"/>
            <ac:spMk id="6" creationId="{B4A2E9AD-5835-4DE5-A73C-55B3CDF1E7A0}"/>
          </ac:spMkLst>
        </pc:spChg>
        <pc:spChg chg="add del mod">
          <ac:chgData name="Phoenix, Victoria" userId="702a7ceb-4d77-4b69-aff0-7045f56d1def" providerId="ADAL" clId="{05AF090E-18CA-49FD-BF77-8E244D1E8680}" dt="2021-05-04T17:19:49.119" v="295"/>
          <ac:spMkLst>
            <pc:docMk/>
            <pc:sldMk cId="4097467468" sldId="465"/>
            <ac:spMk id="7" creationId="{016224B6-CF06-411F-91E1-86E23827BBE8}"/>
          </ac:spMkLst>
        </pc:spChg>
        <pc:spChg chg="add del mod">
          <ac:chgData name="Phoenix, Victoria" userId="702a7ceb-4d77-4b69-aff0-7045f56d1def" providerId="ADAL" clId="{05AF090E-18CA-49FD-BF77-8E244D1E8680}" dt="2021-05-04T17:20:41.466" v="324"/>
          <ac:spMkLst>
            <pc:docMk/>
            <pc:sldMk cId="4097467468" sldId="465"/>
            <ac:spMk id="8" creationId="{A245EC22-D8B2-4B74-BDB0-35100828E7E9}"/>
          </ac:spMkLst>
        </pc:spChg>
        <pc:spChg chg="add mod">
          <ac:chgData name="Phoenix, Victoria" userId="702a7ceb-4d77-4b69-aff0-7045f56d1def" providerId="ADAL" clId="{05AF090E-18CA-49FD-BF77-8E244D1E8680}" dt="2021-06-02T17:43:33.701" v="5508" actId="13926"/>
          <ac:spMkLst>
            <pc:docMk/>
            <pc:sldMk cId="4097467468" sldId="465"/>
            <ac:spMk id="9" creationId="{EF4E41C5-1CEB-4B13-8472-7A172FA76231}"/>
          </ac:spMkLst>
        </pc:spChg>
        <pc:spChg chg="add del mod">
          <ac:chgData name="Phoenix, Victoria" userId="702a7ceb-4d77-4b69-aff0-7045f56d1def" providerId="ADAL" clId="{05AF090E-18CA-49FD-BF77-8E244D1E8680}" dt="2021-05-04T17:20:41.466" v="324"/>
          <ac:spMkLst>
            <pc:docMk/>
            <pc:sldMk cId="4097467468" sldId="465"/>
            <ac:spMk id="10" creationId="{88A655B1-5E48-40CF-B4DB-FD2299A564D2}"/>
          </ac:spMkLst>
        </pc:spChg>
        <pc:spChg chg="add del mod">
          <ac:chgData name="Phoenix, Victoria" userId="702a7ceb-4d77-4b69-aff0-7045f56d1def" providerId="ADAL" clId="{05AF090E-18CA-49FD-BF77-8E244D1E8680}" dt="2021-05-04T17:20:41.466" v="324"/>
          <ac:spMkLst>
            <pc:docMk/>
            <pc:sldMk cId="4097467468" sldId="465"/>
            <ac:spMk id="11" creationId="{70F6ED83-F2C7-4C2B-8BD4-7EC36311991F}"/>
          </ac:spMkLst>
        </pc:spChg>
        <pc:spChg chg="add del mod">
          <ac:chgData name="Phoenix, Victoria" userId="702a7ceb-4d77-4b69-aff0-7045f56d1def" providerId="ADAL" clId="{05AF090E-18CA-49FD-BF77-8E244D1E8680}" dt="2021-05-04T17:20:41.466" v="324"/>
          <ac:spMkLst>
            <pc:docMk/>
            <pc:sldMk cId="4097467468" sldId="465"/>
            <ac:spMk id="12" creationId="{779DF789-D004-4E5B-9CFA-96152A593DB4}"/>
          </ac:spMkLst>
        </pc:spChg>
        <pc:spChg chg="add del mod">
          <ac:chgData name="Phoenix, Victoria" userId="702a7ceb-4d77-4b69-aff0-7045f56d1def" providerId="ADAL" clId="{05AF090E-18CA-49FD-BF77-8E244D1E8680}" dt="2021-05-04T17:20:41.466" v="324"/>
          <ac:spMkLst>
            <pc:docMk/>
            <pc:sldMk cId="4097467468" sldId="465"/>
            <ac:spMk id="13" creationId="{BA1C0C93-A0B5-4130-8FD6-06A4F2452F34}"/>
          </ac:spMkLst>
        </pc:spChg>
        <pc:spChg chg="add mod">
          <ac:chgData name="Phoenix, Victoria" userId="702a7ceb-4d77-4b69-aff0-7045f56d1def" providerId="ADAL" clId="{05AF090E-18CA-49FD-BF77-8E244D1E8680}" dt="2021-05-04T17:20:41.466" v="324"/>
          <ac:spMkLst>
            <pc:docMk/>
            <pc:sldMk cId="4097467468" sldId="465"/>
            <ac:spMk id="14" creationId="{CE968052-6A50-4C57-87A8-327956937D51}"/>
          </ac:spMkLst>
        </pc:spChg>
        <pc:spChg chg="mod">
          <ac:chgData name="Phoenix, Victoria" userId="702a7ceb-4d77-4b69-aff0-7045f56d1def" providerId="ADAL" clId="{05AF090E-18CA-49FD-BF77-8E244D1E8680}" dt="2021-05-04T17:19:26.539" v="289"/>
          <ac:spMkLst>
            <pc:docMk/>
            <pc:sldMk cId="4097467468" sldId="465"/>
            <ac:spMk id="25" creationId="{F604C510-5D86-43FB-B463-9B1ADE5E8C74}"/>
          </ac:spMkLst>
        </pc:spChg>
        <pc:spChg chg="del mod">
          <ac:chgData name="Phoenix, Victoria" userId="702a7ceb-4d77-4b69-aff0-7045f56d1def" providerId="ADAL" clId="{05AF090E-18CA-49FD-BF77-8E244D1E8680}" dt="2021-05-04T17:19:12.834" v="286" actId="478"/>
          <ac:spMkLst>
            <pc:docMk/>
            <pc:sldMk cId="4097467468" sldId="465"/>
            <ac:spMk id="26" creationId="{019DFCA3-6C01-44BA-8350-9C72660D8C33}"/>
          </ac:spMkLst>
        </pc:spChg>
        <pc:spChg chg="mod">
          <ac:chgData name="Phoenix, Victoria" userId="702a7ceb-4d77-4b69-aff0-7045f56d1def" providerId="ADAL" clId="{05AF090E-18CA-49FD-BF77-8E244D1E8680}" dt="2021-05-04T17:20:11.346" v="314" actId="1035"/>
          <ac:spMkLst>
            <pc:docMk/>
            <pc:sldMk cId="4097467468" sldId="465"/>
            <ac:spMk id="27" creationId="{7E4B5BAB-1008-402A-9DAE-EE0D6C22A040}"/>
          </ac:spMkLst>
        </pc:spChg>
        <pc:spChg chg="del mod">
          <ac:chgData name="Phoenix, Victoria" userId="702a7ceb-4d77-4b69-aff0-7045f56d1def" providerId="ADAL" clId="{05AF090E-18CA-49FD-BF77-8E244D1E8680}" dt="2021-05-04T17:20:25.917" v="317" actId="478"/>
          <ac:spMkLst>
            <pc:docMk/>
            <pc:sldMk cId="4097467468" sldId="465"/>
            <ac:spMk id="28" creationId="{DC62F6B1-01FE-4CB8-BF11-803ADCF1BB66}"/>
          </ac:spMkLst>
        </pc:spChg>
        <pc:spChg chg="mod">
          <ac:chgData name="Phoenix, Victoria" userId="702a7ceb-4d77-4b69-aff0-7045f56d1def" providerId="ADAL" clId="{05AF090E-18CA-49FD-BF77-8E244D1E8680}" dt="2021-05-04T17:21:39.137" v="330" actId="14100"/>
          <ac:spMkLst>
            <pc:docMk/>
            <pc:sldMk cId="4097467468" sldId="465"/>
            <ac:spMk id="31" creationId="{D4B448AC-9DBB-4333-9045-A67321A513E3}"/>
          </ac:spMkLst>
        </pc:spChg>
        <pc:spChg chg="mod">
          <ac:chgData name="Phoenix, Victoria" userId="702a7ceb-4d77-4b69-aff0-7045f56d1def" providerId="ADAL" clId="{05AF090E-18CA-49FD-BF77-8E244D1E8680}" dt="2021-05-04T17:20:11.346" v="314" actId="1035"/>
          <ac:spMkLst>
            <pc:docMk/>
            <pc:sldMk cId="4097467468" sldId="465"/>
            <ac:spMk id="37" creationId="{9053F9B6-EE73-44A3-9C4B-D0EAA8B31646}"/>
          </ac:spMkLst>
        </pc:spChg>
        <pc:spChg chg="mod">
          <ac:chgData name="Phoenix, Victoria" userId="702a7ceb-4d77-4b69-aff0-7045f56d1def" providerId="ADAL" clId="{05AF090E-18CA-49FD-BF77-8E244D1E8680}" dt="2021-05-04T17:21:21.570" v="328" actId="179"/>
          <ac:spMkLst>
            <pc:docMk/>
            <pc:sldMk cId="4097467468" sldId="465"/>
            <ac:spMk id="38" creationId="{6FE34B35-C37E-4506-90D5-649DD2FAD62B}"/>
          </ac:spMkLst>
        </pc:spChg>
        <pc:spChg chg="mod">
          <ac:chgData name="Phoenix, Victoria" userId="702a7ceb-4d77-4b69-aff0-7045f56d1def" providerId="ADAL" clId="{05AF090E-18CA-49FD-BF77-8E244D1E8680}" dt="2021-05-04T17:21:13.789" v="327" actId="179"/>
          <ac:spMkLst>
            <pc:docMk/>
            <pc:sldMk cId="4097467468" sldId="465"/>
            <ac:spMk id="39" creationId="{BA59E660-241B-460A-9FAE-CD737BE55D0A}"/>
          </ac:spMkLst>
        </pc:spChg>
        <pc:grpChg chg="mod">
          <ac:chgData name="Phoenix, Victoria" userId="702a7ceb-4d77-4b69-aff0-7045f56d1def" providerId="ADAL" clId="{05AF090E-18CA-49FD-BF77-8E244D1E8680}" dt="2021-05-04T17:20:11.346" v="314" actId="1035"/>
          <ac:grpSpMkLst>
            <pc:docMk/>
            <pc:sldMk cId="4097467468" sldId="465"/>
            <ac:grpSpMk id="29" creationId="{5CF90CC6-5EA2-4E92-9F59-75E511D20688}"/>
          </ac:grpSpMkLst>
        </pc:grpChg>
        <pc:cxnChg chg="mod">
          <ac:chgData name="Phoenix, Victoria" userId="702a7ceb-4d77-4b69-aff0-7045f56d1def" providerId="ADAL" clId="{05AF090E-18CA-49FD-BF77-8E244D1E8680}" dt="2021-05-04T17:21:39.137" v="330" actId="14100"/>
          <ac:cxnSpMkLst>
            <pc:docMk/>
            <pc:sldMk cId="4097467468" sldId="465"/>
            <ac:cxnSpMk id="34" creationId="{3F42F40B-E24C-437F-8FA0-0498AE4615FD}"/>
          </ac:cxnSpMkLst>
        </pc:cxnChg>
      </pc:sldChg>
      <pc:sldChg chg="addSp delSp modSp add ord addCm delCm modCm">
        <pc:chgData name="Phoenix, Victoria" userId="702a7ceb-4d77-4b69-aff0-7045f56d1def" providerId="ADAL" clId="{05AF090E-18CA-49FD-BF77-8E244D1E8680}" dt="2021-06-02T17:21:14.100" v="5459"/>
        <pc:sldMkLst>
          <pc:docMk/>
          <pc:sldMk cId="2457629393" sldId="466"/>
        </pc:sldMkLst>
        <pc:spChg chg="mod">
          <ac:chgData name="Phoenix, Victoria" userId="702a7ceb-4d77-4b69-aff0-7045f56d1def" providerId="ADAL" clId="{05AF090E-18CA-49FD-BF77-8E244D1E8680}" dt="2021-06-02T17:13:37.193" v="5332" actId="20577"/>
          <ac:spMkLst>
            <pc:docMk/>
            <pc:sldMk cId="2457629393" sldId="466"/>
            <ac:spMk id="2" creationId="{00000000-0000-0000-0000-000000000000}"/>
          </ac:spMkLst>
        </pc:spChg>
        <pc:spChg chg="del mod">
          <ac:chgData name="Phoenix, Victoria" userId="702a7ceb-4d77-4b69-aff0-7045f56d1def" providerId="ADAL" clId="{05AF090E-18CA-49FD-BF77-8E244D1E8680}" dt="2021-05-04T17:23:21.650" v="343"/>
          <ac:spMkLst>
            <pc:docMk/>
            <pc:sldMk cId="2457629393" sldId="466"/>
            <ac:spMk id="3" creationId="{00000000-0000-0000-0000-000000000000}"/>
          </ac:spMkLst>
        </pc:spChg>
        <pc:spChg chg="add del mod">
          <ac:chgData name="Phoenix, Victoria" userId="702a7ceb-4d77-4b69-aff0-7045f56d1def" providerId="ADAL" clId="{05AF090E-18CA-49FD-BF77-8E244D1E8680}" dt="2021-05-04T17:23:58.595" v="351" actId="478"/>
          <ac:spMkLst>
            <pc:docMk/>
            <pc:sldMk cId="2457629393" sldId="466"/>
            <ac:spMk id="4" creationId="{F3E5A37C-E43E-4AB2-A431-B591D3B43778}"/>
          </ac:spMkLst>
        </pc:spChg>
        <pc:spChg chg="add del mod">
          <ac:chgData name="Phoenix, Victoria" userId="702a7ceb-4d77-4b69-aff0-7045f56d1def" providerId="ADAL" clId="{05AF090E-18CA-49FD-BF77-8E244D1E8680}" dt="2021-05-04T17:23:21.650" v="343"/>
          <ac:spMkLst>
            <pc:docMk/>
            <pc:sldMk cId="2457629393" sldId="466"/>
            <ac:spMk id="5" creationId="{8216DBE6-12B0-4B47-87BE-6843B4F260C2}"/>
          </ac:spMkLst>
        </pc:spChg>
        <pc:spChg chg="add del mod">
          <ac:chgData name="Phoenix, Victoria" userId="702a7ceb-4d77-4b69-aff0-7045f56d1def" providerId="ADAL" clId="{05AF090E-18CA-49FD-BF77-8E244D1E8680}" dt="2021-05-04T17:23:21.650" v="343"/>
          <ac:spMkLst>
            <pc:docMk/>
            <pc:sldMk cId="2457629393" sldId="466"/>
            <ac:spMk id="6" creationId="{F3F69693-3156-4D98-BA90-ABB70D4D36BE}"/>
          </ac:spMkLst>
        </pc:spChg>
        <pc:spChg chg="mod">
          <ac:chgData name="Phoenix, Victoria" userId="702a7ceb-4d77-4b69-aff0-7045f56d1def" providerId="ADAL" clId="{05AF090E-18CA-49FD-BF77-8E244D1E8680}" dt="2021-05-04T17:25:03.968" v="363" actId="2711"/>
          <ac:spMkLst>
            <pc:docMk/>
            <pc:sldMk cId="2457629393" sldId="466"/>
            <ac:spMk id="7" creationId="{00000000-0000-0000-0000-000000000000}"/>
          </ac:spMkLst>
        </pc:spChg>
        <pc:spChg chg="mod">
          <ac:chgData name="Phoenix, Victoria" userId="702a7ceb-4d77-4b69-aff0-7045f56d1def" providerId="ADAL" clId="{05AF090E-18CA-49FD-BF77-8E244D1E8680}" dt="2021-05-04T17:25:03.968" v="363" actId="2711"/>
          <ac:spMkLst>
            <pc:docMk/>
            <pc:sldMk cId="2457629393" sldId="466"/>
            <ac:spMk id="8" creationId="{6AA240A6-E3F5-42D1-B0DC-DA5A4AC06282}"/>
          </ac:spMkLst>
        </pc:spChg>
        <pc:spChg chg="mod">
          <ac:chgData name="Phoenix, Victoria" userId="702a7ceb-4d77-4b69-aff0-7045f56d1def" providerId="ADAL" clId="{05AF090E-18CA-49FD-BF77-8E244D1E8680}" dt="2021-05-04T17:25:03.968" v="363" actId="2711"/>
          <ac:spMkLst>
            <pc:docMk/>
            <pc:sldMk cId="2457629393" sldId="466"/>
            <ac:spMk id="9" creationId="{7CF51455-6C1D-4F48-AA3E-131AE764762A}"/>
          </ac:spMkLst>
        </pc:spChg>
        <pc:spChg chg="add mod">
          <ac:chgData name="Phoenix, Victoria" userId="702a7ceb-4d77-4b69-aff0-7045f56d1def" providerId="ADAL" clId="{05AF090E-18CA-49FD-BF77-8E244D1E8680}" dt="2021-05-04T17:25:03.968" v="363" actId="2711"/>
          <ac:spMkLst>
            <pc:docMk/>
            <pc:sldMk cId="2457629393" sldId="466"/>
            <ac:spMk id="12" creationId="{7C03D7B9-FBBD-428C-AE5D-9FE8AB71C5C3}"/>
          </ac:spMkLst>
        </pc:spChg>
        <pc:spChg chg="mod">
          <ac:chgData name="Phoenix, Victoria" userId="702a7ceb-4d77-4b69-aff0-7045f56d1def" providerId="ADAL" clId="{05AF090E-18CA-49FD-BF77-8E244D1E8680}" dt="2021-05-04T17:25:28.301" v="367" actId="2085"/>
          <ac:spMkLst>
            <pc:docMk/>
            <pc:sldMk cId="2457629393" sldId="466"/>
            <ac:spMk id="13" creationId="{93D6A7EE-CD04-4AFF-AC08-F8440FE9C001}"/>
          </ac:spMkLst>
        </pc:spChg>
        <pc:spChg chg="mod">
          <ac:chgData name="Phoenix, Victoria" userId="702a7ceb-4d77-4b69-aff0-7045f56d1def" providerId="ADAL" clId="{05AF090E-18CA-49FD-BF77-8E244D1E8680}" dt="2021-05-04T17:25:28.301" v="367" actId="2085"/>
          <ac:spMkLst>
            <pc:docMk/>
            <pc:sldMk cId="2457629393" sldId="466"/>
            <ac:spMk id="14" creationId="{226C790F-7EF6-4C63-BBE4-FABDC6EC12B0}"/>
          </ac:spMkLst>
        </pc:spChg>
        <pc:picChg chg="mod">
          <ac:chgData name="Phoenix, Victoria" userId="702a7ceb-4d77-4b69-aff0-7045f56d1def" providerId="ADAL" clId="{05AF090E-18CA-49FD-BF77-8E244D1E8680}" dt="2021-05-04T17:24:23" v="359" actId="1076"/>
          <ac:picMkLst>
            <pc:docMk/>
            <pc:sldMk cId="2457629393" sldId="466"/>
            <ac:picMk id="10" creationId="{DDF699A3-8376-42BD-8140-FF8F7BF18DCD}"/>
          </ac:picMkLst>
        </pc:picChg>
        <pc:picChg chg="mod">
          <ac:chgData name="Phoenix, Victoria" userId="702a7ceb-4d77-4b69-aff0-7045f56d1def" providerId="ADAL" clId="{05AF090E-18CA-49FD-BF77-8E244D1E8680}" dt="2021-05-04T17:24:23" v="359" actId="1076"/>
          <ac:picMkLst>
            <pc:docMk/>
            <pc:sldMk cId="2457629393" sldId="466"/>
            <ac:picMk id="11" creationId="{840702BA-6E5D-4D67-BE14-05DA05630569}"/>
          </ac:picMkLst>
        </pc:picChg>
        <pc:picChg chg="add del mod">
          <ac:chgData name="Phoenix, Victoria" userId="702a7ceb-4d77-4b69-aff0-7045f56d1def" providerId="ADAL" clId="{05AF090E-18CA-49FD-BF77-8E244D1E8680}" dt="2021-06-02T16:11:19.396" v="4819" actId="478"/>
          <ac:picMkLst>
            <pc:docMk/>
            <pc:sldMk cId="2457629393" sldId="466"/>
            <ac:picMk id="15" creationId="{2A8B4C7D-CA4B-4498-9017-54E965E7DC8C}"/>
          </ac:picMkLst>
        </pc:picChg>
      </pc:sldChg>
      <pc:sldChg chg="addSp delSp modSp add del">
        <pc:chgData name="Phoenix, Victoria" userId="702a7ceb-4d77-4b69-aff0-7045f56d1def" providerId="ADAL" clId="{05AF090E-18CA-49FD-BF77-8E244D1E8680}" dt="2021-06-01T19:40:46.306" v="2306" actId="2696"/>
        <pc:sldMkLst>
          <pc:docMk/>
          <pc:sldMk cId="1854715250" sldId="467"/>
        </pc:sldMkLst>
        <pc:spChg chg="mod">
          <ac:chgData name="Phoenix, Victoria" userId="702a7ceb-4d77-4b69-aff0-7045f56d1def" providerId="ADAL" clId="{05AF090E-18CA-49FD-BF77-8E244D1E8680}" dt="2021-05-06T15:25:53.104" v="401" actId="27636"/>
          <ac:spMkLst>
            <pc:docMk/>
            <pc:sldMk cId="1854715250" sldId="467"/>
            <ac:spMk id="2" creationId="{00000000-0000-0000-0000-000000000000}"/>
          </ac:spMkLst>
        </pc:spChg>
        <pc:spChg chg="add del mod">
          <ac:chgData name="Phoenix, Victoria" userId="702a7ceb-4d77-4b69-aff0-7045f56d1def" providerId="ADAL" clId="{05AF090E-18CA-49FD-BF77-8E244D1E8680}" dt="2021-05-04T17:31:01.856" v="380"/>
          <ac:spMkLst>
            <pc:docMk/>
            <pc:sldMk cId="1854715250" sldId="467"/>
            <ac:spMk id="3" creationId="{7B8FB141-04B6-46B0-A2CD-35F24DC7B258}"/>
          </ac:spMkLst>
        </pc:spChg>
        <pc:spChg chg="add mod">
          <ac:chgData name="Phoenix, Victoria" userId="702a7ceb-4d77-4b69-aff0-7045f56d1def" providerId="ADAL" clId="{05AF090E-18CA-49FD-BF77-8E244D1E8680}" dt="2021-05-06T15:25:24.156" v="381"/>
          <ac:spMkLst>
            <pc:docMk/>
            <pc:sldMk cId="1854715250" sldId="467"/>
            <ac:spMk id="3" creationId="{A22C7B66-7A4D-4360-8378-E93F814351D0}"/>
          </ac:spMkLst>
        </pc:spChg>
        <pc:spChg chg="add del mod">
          <ac:chgData name="Phoenix, Victoria" userId="702a7ceb-4d77-4b69-aff0-7045f56d1def" providerId="ADAL" clId="{05AF090E-18CA-49FD-BF77-8E244D1E8680}" dt="2021-05-04T17:31:01.856" v="380"/>
          <ac:spMkLst>
            <pc:docMk/>
            <pc:sldMk cId="1854715250" sldId="467"/>
            <ac:spMk id="4" creationId="{5B7F2257-988E-45E9-BFD4-C04318CB324B}"/>
          </ac:spMkLst>
        </pc:spChg>
        <pc:spChg chg="add mod">
          <ac:chgData name="Phoenix, Victoria" userId="702a7ceb-4d77-4b69-aff0-7045f56d1def" providerId="ADAL" clId="{05AF090E-18CA-49FD-BF77-8E244D1E8680}" dt="2021-05-06T15:25:35.774" v="386" actId="179"/>
          <ac:spMkLst>
            <pc:docMk/>
            <pc:sldMk cId="1854715250" sldId="467"/>
            <ac:spMk id="4" creationId="{9B22F9AD-618F-4F17-8BDE-5251C199F431}"/>
          </ac:spMkLst>
        </pc:spChg>
        <pc:spChg chg="add del mod">
          <ac:chgData name="Phoenix, Victoria" userId="702a7ceb-4d77-4b69-aff0-7045f56d1def" providerId="ADAL" clId="{05AF090E-18CA-49FD-BF77-8E244D1E8680}" dt="2021-05-04T17:31:01.856" v="380"/>
          <ac:spMkLst>
            <pc:docMk/>
            <pc:sldMk cId="1854715250" sldId="467"/>
            <ac:spMk id="5" creationId="{F5386DAF-1E50-4FCD-BC27-3472D4133E5D}"/>
          </ac:spMkLst>
        </pc:spChg>
        <pc:spChg chg="mod">
          <ac:chgData name="Phoenix, Victoria" userId="702a7ceb-4d77-4b69-aff0-7045f56d1def" providerId="ADAL" clId="{05AF090E-18CA-49FD-BF77-8E244D1E8680}" dt="2021-05-06T15:25:43.790" v="398" actId="20577"/>
          <ac:spMkLst>
            <pc:docMk/>
            <pc:sldMk cId="1854715250" sldId="467"/>
            <ac:spMk id="7" creationId="{00000000-0000-0000-0000-000000000000}"/>
          </ac:spMkLst>
        </pc:spChg>
        <pc:spChg chg="mod">
          <ac:chgData name="Phoenix, Victoria" userId="702a7ceb-4d77-4b69-aff0-7045f56d1def" providerId="ADAL" clId="{05AF090E-18CA-49FD-BF77-8E244D1E8680}" dt="2021-05-04T17:30:58.834" v="376" actId="1076"/>
          <ac:spMkLst>
            <pc:docMk/>
            <pc:sldMk cId="1854715250" sldId="467"/>
            <ac:spMk id="29" creationId="{02D9BCFC-0007-4F15-BD97-64389DB12822}"/>
          </ac:spMkLst>
        </pc:spChg>
        <pc:spChg chg="mod">
          <ac:chgData name="Phoenix, Victoria" userId="702a7ceb-4d77-4b69-aff0-7045f56d1def" providerId="ADAL" clId="{05AF090E-18CA-49FD-BF77-8E244D1E8680}" dt="2021-05-06T15:26:03.525" v="402" actId="1076"/>
          <ac:spMkLst>
            <pc:docMk/>
            <pc:sldMk cId="1854715250" sldId="467"/>
            <ac:spMk id="30" creationId="{75355361-6F15-4F0E-B3A9-7969F585CF1A}"/>
          </ac:spMkLst>
        </pc:spChg>
        <pc:spChg chg="mod">
          <ac:chgData name="Phoenix, Victoria" userId="702a7ceb-4d77-4b69-aff0-7045f56d1def" providerId="ADAL" clId="{05AF090E-18CA-49FD-BF77-8E244D1E8680}" dt="2021-05-06T15:26:07.798" v="403" actId="1076"/>
          <ac:spMkLst>
            <pc:docMk/>
            <pc:sldMk cId="1854715250" sldId="467"/>
            <ac:spMk id="31" creationId="{A01F3E58-41B8-4C3A-ABE5-DC6C22146817}"/>
          </ac:spMkLst>
        </pc:spChg>
        <pc:grpChg chg="mod">
          <ac:chgData name="Phoenix, Victoria" userId="702a7ceb-4d77-4b69-aff0-7045f56d1def" providerId="ADAL" clId="{05AF090E-18CA-49FD-BF77-8E244D1E8680}" dt="2021-05-04T17:30:04.058" v="374" actId="1076"/>
          <ac:grpSpMkLst>
            <pc:docMk/>
            <pc:sldMk cId="1854715250" sldId="467"/>
            <ac:grpSpMk id="16" creationId="{7AC924A9-9209-4547-9C7B-EEA0CD8D6B64}"/>
          </ac:grpSpMkLst>
        </pc:grpChg>
      </pc:sldChg>
      <pc:sldChg chg="addSp delSp modSp add del ord modNotesTx">
        <pc:chgData name="Phoenix, Victoria" userId="702a7ceb-4d77-4b69-aff0-7045f56d1def" providerId="ADAL" clId="{05AF090E-18CA-49FD-BF77-8E244D1E8680}" dt="2021-06-02T17:21:14.100" v="5459"/>
        <pc:sldMkLst>
          <pc:docMk/>
          <pc:sldMk cId="4053531962" sldId="468"/>
        </pc:sldMkLst>
        <pc:spChg chg="add del mod">
          <ac:chgData name="Phoenix, Victoria" userId="702a7ceb-4d77-4b69-aff0-7045f56d1def" providerId="ADAL" clId="{05AF090E-18CA-49FD-BF77-8E244D1E8680}" dt="2021-05-06T15:29:51.434" v="448" actId="478"/>
          <ac:spMkLst>
            <pc:docMk/>
            <pc:sldMk cId="4053531962" sldId="468"/>
            <ac:spMk id="3" creationId="{A236F8ED-9276-4A07-8977-751099884EFD}"/>
          </ac:spMkLst>
        </pc:spChg>
        <pc:spChg chg="add mod">
          <ac:chgData name="Phoenix, Victoria" userId="702a7ceb-4d77-4b69-aff0-7045f56d1def" providerId="ADAL" clId="{05AF090E-18CA-49FD-BF77-8E244D1E8680}" dt="2021-05-06T15:27:17.208" v="411" actId="20577"/>
          <ac:spMkLst>
            <pc:docMk/>
            <pc:sldMk cId="4053531962" sldId="468"/>
            <ac:spMk id="4" creationId="{BFC62FBE-9B2A-477C-BB7D-ABA47C076585}"/>
          </ac:spMkLst>
        </pc:spChg>
        <pc:spChg chg="add mod">
          <ac:chgData name="Phoenix, Victoria" userId="702a7ceb-4d77-4b69-aff0-7045f56d1def" providerId="ADAL" clId="{05AF090E-18CA-49FD-BF77-8E244D1E8680}" dt="2021-06-01T19:40:09.539" v="2303" actId="20577"/>
          <ac:spMkLst>
            <pc:docMk/>
            <pc:sldMk cId="4053531962" sldId="468"/>
            <ac:spMk id="6" creationId="{752FD51E-0124-4F52-B7CB-930AC0993AA6}"/>
          </ac:spMkLst>
        </pc:spChg>
        <pc:spChg chg="del mod">
          <ac:chgData name="Phoenix, Victoria" userId="702a7ceb-4d77-4b69-aff0-7045f56d1def" providerId="ADAL" clId="{05AF090E-18CA-49FD-BF77-8E244D1E8680}" dt="2021-05-06T15:27:06.805" v="408"/>
          <ac:spMkLst>
            <pc:docMk/>
            <pc:sldMk cId="4053531962" sldId="468"/>
            <ac:spMk id="7" creationId="{00000000-0000-0000-0000-000000000000}"/>
          </ac:spMkLst>
        </pc:spChg>
        <pc:spChg chg="del mod">
          <ac:chgData name="Phoenix, Victoria" userId="702a7ceb-4d77-4b69-aff0-7045f56d1def" providerId="ADAL" clId="{05AF090E-18CA-49FD-BF77-8E244D1E8680}" dt="2021-05-06T15:28:39.281" v="414" actId="478"/>
          <ac:spMkLst>
            <pc:docMk/>
            <pc:sldMk cId="4053531962" sldId="468"/>
            <ac:spMk id="16" creationId="{442586CA-897E-42E6-BFF9-4A06E0B3008D}"/>
          </ac:spMkLst>
        </pc:spChg>
        <pc:spChg chg="del mod">
          <ac:chgData name="Phoenix, Victoria" userId="702a7ceb-4d77-4b69-aff0-7045f56d1def" providerId="ADAL" clId="{05AF090E-18CA-49FD-BF77-8E244D1E8680}" dt="2021-05-06T15:29:51.434" v="448" actId="478"/>
          <ac:spMkLst>
            <pc:docMk/>
            <pc:sldMk cId="4053531962" sldId="468"/>
            <ac:spMk id="19" creationId="{8DAA6E04-7CCB-C84D-9940-0628FA333E53}"/>
          </ac:spMkLst>
        </pc:spChg>
        <pc:spChg chg="del mod">
          <ac:chgData name="Phoenix, Victoria" userId="702a7ceb-4d77-4b69-aff0-7045f56d1def" providerId="ADAL" clId="{05AF090E-18CA-49FD-BF77-8E244D1E8680}" dt="2021-05-06T15:29:51.434" v="448" actId="478"/>
          <ac:spMkLst>
            <pc:docMk/>
            <pc:sldMk cId="4053531962" sldId="468"/>
            <ac:spMk id="20" creationId="{08635DBF-6452-A042-8F43-E54DA436DE6B}"/>
          </ac:spMkLst>
        </pc:spChg>
        <pc:spChg chg="del">
          <ac:chgData name="Phoenix, Victoria" userId="702a7ceb-4d77-4b69-aff0-7045f56d1def" providerId="ADAL" clId="{05AF090E-18CA-49FD-BF77-8E244D1E8680}" dt="2021-05-06T15:29:51.434" v="448" actId="478"/>
          <ac:spMkLst>
            <pc:docMk/>
            <pc:sldMk cId="4053531962" sldId="468"/>
            <ac:spMk id="21" creationId="{00000000-0000-0000-0000-000000000000}"/>
          </ac:spMkLst>
        </pc:spChg>
        <pc:spChg chg="del">
          <ac:chgData name="Phoenix, Victoria" userId="702a7ceb-4d77-4b69-aff0-7045f56d1def" providerId="ADAL" clId="{05AF090E-18CA-49FD-BF77-8E244D1E8680}" dt="2021-05-06T15:29:51.434" v="448" actId="478"/>
          <ac:spMkLst>
            <pc:docMk/>
            <pc:sldMk cId="4053531962" sldId="468"/>
            <ac:spMk id="22" creationId="{00000000-0000-0000-0000-000000000000}"/>
          </ac:spMkLst>
        </pc:spChg>
        <pc:spChg chg="del">
          <ac:chgData name="Phoenix, Victoria" userId="702a7ceb-4d77-4b69-aff0-7045f56d1def" providerId="ADAL" clId="{05AF090E-18CA-49FD-BF77-8E244D1E8680}" dt="2021-05-06T15:29:51.434" v="448" actId="478"/>
          <ac:spMkLst>
            <pc:docMk/>
            <pc:sldMk cId="4053531962" sldId="468"/>
            <ac:spMk id="23" creationId="{00000000-0000-0000-0000-000000000000}"/>
          </ac:spMkLst>
        </pc:spChg>
        <pc:spChg chg="del">
          <ac:chgData name="Phoenix, Victoria" userId="702a7ceb-4d77-4b69-aff0-7045f56d1def" providerId="ADAL" clId="{05AF090E-18CA-49FD-BF77-8E244D1E8680}" dt="2021-05-06T15:29:51.434" v="448" actId="478"/>
          <ac:spMkLst>
            <pc:docMk/>
            <pc:sldMk cId="4053531962" sldId="468"/>
            <ac:spMk id="24" creationId="{00000000-0000-0000-0000-000000000000}"/>
          </ac:spMkLst>
        </pc:spChg>
        <pc:spChg chg="del">
          <ac:chgData name="Phoenix, Victoria" userId="702a7ceb-4d77-4b69-aff0-7045f56d1def" providerId="ADAL" clId="{05AF090E-18CA-49FD-BF77-8E244D1E8680}" dt="2021-05-06T15:29:51.434" v="448" actId="478"/>
          <ac:spMkLst>
            <pc:docMk/>
            <pc:sldMk cId="4053531962" sldId="468"/>
            <ac:spMk id="25" creationId="{00000000-0000-0000-0000-000000000000}"/>
          </ac:spMkLst>
        </pc:spChg>
        <pc:spChg chg="add mod">
          <ac:chgData name="Phoenix, Victoria" userId="702a7ceb-4d77-4b69-aff0-7045f56d1def" providerId="ADAL" clId="{05AF090E-18CA-49FD-BF77-8E244D1E8680}" dt="2021-06-02T17:15:27.141" v="5367" actId="20577"/>
          <ac:spMkLst>
            <pc:docMk/>
            <pc:sldMk cId="4053531962" sldId="468"/>
            <ac:spMk id="30" creationId="{047CC191-C415-4F99-9766-D3FE82EB7A19}"/>
          </ac:spMkLst>
        </pc:spChg>
        <pc:spChg chg="add mod">
          <ac:chgData name="Phoenix, Victoria" userId="702a7ceb-4d77-4b69-aff0-7045f56d1def" providerId="ADAL" clId="{05AF090E-18CA-49FD-BF77-8E244D1E8680}" dt="2021-06-02T17:15:30.748" v="5369" actId="20577"/>
          <ac:spMkLst>
            <pc:docMk/>
            <pc:sldMk cId="4053531962" sldId="468"/>
            <ac:spMk id="31" creationId="{64490521-D1F3-4A55-B9CB-A4299510CE30}"/>
          </ac:spMkLst>
        </pc:spChg>
        <pc:spChg chg="add mod">
          <ac:chgData name="Phoenix, Victoria" userId="702a7ceb-4d77-4b69-aff0-7045f56d1def" providerId="ADAL" clId="{05AF090E-18CA-49FD-BF77-8E244D1E8680}" dt="2021-06-01T19:38:31.806" v="2228" actId="1036"/>
          <ac:spMkLst>
            <pc:docMk/>
            <pc:sldMk cId="4053531962" sldId="468"/>
            <ac:spMk id="32" creationId="{2CAAC279-9917-49AC-9938-43A79873DB08}"/>
          </ac:spMkLst>
        </pc:spChg>
        <pc:spChg chg="add mod">
          <ac:chgData name="Phoenix, Victoria" userId="702a7ceb-4d77-4b69-aff0-7045f56d1def" providerId="ADAL" clId="{05AF090E-18CA-49FD-BF77-8E244D1E8680}" dt="2021-06-01T19:38:31.806" v="2228" actId="1036"/>
          <ac:spMkLst>
            <pc:docMk/>
            <pc:sldMk cId="4053531962" sldId="468"/>
            <ac:spMk id="33" creationId="{5C567026-6A5F-4952-A2B6-D9D4605FD5EC}"/>
          </ac:spMkLst>
        </pc:spChg>
        <pc:spChg chg="add mod">
          <ac:chgData name="Phoenix, Victoria" userId="702a7ceb-4d77-4b69-aff0-7045f56d1def" providerId="ADAL" clId="{05AF090E-18CA-49FD-BF77-8E244D1E8680}" dt="2021-06-01T19:38:31.806" v="2228" actId="1036"/>
          <ac:spMkLst>
            <pc:docMk/>
            <pc:sldMk cId="4053531962" sldId="468"/>
            <ac:spMk id="34" creationId="{B83DEF35-6E33-4A5B-99C5-405BB28AF8A7}"/>
          </ac:spMkLst>
        </pc:spChg>
        <pc:spChg chg="add del mod">
          <ac:chgData name="Phoenix, Victoria" userId="702a7ceb-4d77-4b69-aff0-7045f56d1def" providerId="ADAL" clId="{05AF090E-18CA-49FD-BF77-8E244D1E8680}" dt="2021-06-01T19:38:44.284" v="2230" actId="478"/>
          <ac:spMkLst>
            <pc:docMk/>
            <pc:sldMk cId="4053531962" sldId="468"/>
            <ac:spMk id="35" creationId="{08E2141A-904F-4B83-B70A-4AD8DEC75F04}"/>
          </ac:spMkLst>
        </pc:spChg>
        <pc:spChg chg="add mod">
          <ac:chgData name="Phoenix, Victoria" userId="702a7ceb-4d77-4b69-aff0-7045f56d1def" providerId="ADAL" clId="{05AF090E-18CA-49FD-BF77-8E244D1E8680}" dt="2021-06-01T19:38:31.806" v="2228" actId="1036"/>
          <ac:spMkLst>
            <pc:docMk/>
            <pc:sldMk cId="4053531962" sldId="468"/>
            <ac:spMk id="36" creationId="{1B2E6DD4-51CC-4FF2-865E-7B2A6C86D1F0}"/>
          </ac:spMkLst>
        </pc:spChg>
        <pc:graphicFrameChg chg="del mod">
          <ac:chgData name="Phoenix, Victoria" userId="702a7ceb-4d77-4b69-aff0-7045f56d1def" providerId="ADAL" clId="{05AF090E-18CA-49FD-BF77-8E244D1E8680}" dt="2021-05-06T15:29:51.434" v="448" actId="478"/>
          <ac:graphicFrameMkLst>
            <pc:docMk/>
            <pc:sldMk cId="4053531962" sldId="468"/>
            <ac:graphicFrameMk id="26" creationId="{9A992E40-0BC5-41AA-AE43-3B696E2E4DF1}"/>
          </ac:graphicFrameMkLst>
        </pc:graphicFrameChg>
        <pc:graphicFrameChg chg="del mod">
          <ac:chgData name="Phoenix, Victoria" userId="702a7ceb-4d77-4b69-aff0-7045f56d1def" providerId="ADAL" clId="{05AF090E-18CA-49FD-BF77-8E244D1E8680}" dt="2021-05-06T15:29:51.434" v="448" actId="478"/>
          <ac:graphicFrameMkLst>
            <pc:docMk/>
            <pc:sldMk cId="4053531962" sldId="468"/>
            <ac:graphicFrameMk id="27" creationId="{772B5D40-1928-4BC4-9897-F6F7D8BE3749}"/>
          </ac:graphicFrameMkLst>
        </pc:graphicFrameChg>
        <pc:graphicFrameChg chg="add mod">
          <ac:chgData name="Phoenix, Victoria" userId="702a7ceb-4d77-4b69-aff0-7045f56d1def" providerId="ADAL" clId="{05AF090E-18CA-49FD-BF77-8E244D1E8680}" dt="2021-06-01T19:38:31.806" v="2228" actId="1036"/>
          <ac:graphicFrameMkLst>
            <pc:docMk/>
            <pc:sldMk cId="4053531962" sldId="468"/>
            <ac:graphicFrameMk id="37" creationId="{361A238A-4483-4DB0-B539-80D132DF9EB7}"/>
          </ac:graphicFrameMkLst>
        </pc:graphicFrameChg>
        <pc:graphicFrameChg chg="add mod">
          <ac:chgData name="Phoenix, Victoria" userId="702a7ceb-4d77-4b69-aff0-7045f56d1def" providerId="ADAL" clId="{05AF090E-18CA-49FD-BF77-8E244D1E8680}" dt="2021-06-01T19:38:31.806" v="2228" actId="1036"/>
          <ac:graphicFrameMkLst>
            <pc:docMk/>
            <pc:sldMk cId="4053531962" sldId="468"/>
            <ac:graphicFrameMk id="38" creationId="{89E9DAF3-F010-4986-8013-9269B6387500}"/>
          </ac:graphicFrameMkLst>
        </pc:graphicFrameChg>
        <pc:picChg chg="del mod">
          <ac:chgData name="Phoenix, Victoria" userId="702a7ceb-4d77-4b69-aff0-7045f56d1def" providerId="ADAL" clId="{05AF090E-18CA-49FD-BF77-8E244D1E8680}" dt="2021-05-06T15:29:51.434" v="448" actId="478"/>
          <ac:picMkLst>
            <pc:docMk/>
            <pc:sldMk cId="4053531962" sldId="468"/>
            <ac:picMk id="14" creationId="{E872C7E2-8BDB-3140-BE01-AAED743B7B4C}"/>
          </ac:picMkLst>
        </pc:picChg>
        <pc:picChg chg="del mod">
          <ac:chgData name="Phoenix, Victoria" userId="702a7ceb-4d77-4b69-aff0-7045f56d1def" providerId="ADAL" clId="{05AF090E-18CA-49FD-BF77-8E244D1E8680}" dt="2021-05-06T15:29:51.434" v="448" actId="478"/>
          <ac:picMkLst>
            <pc:docMk/>
            <pc:sldMk cId="4053531962" sldId="468"/>
            <ac:picMk id="15" creationId="{77CBB709-10FD-8E48-8C13-A700F57177E6}"/>
          </ac:picMkLst>
        </pc:picChg>
        <pc:picChg chg="add mod">
          <ac:chgData name="Phoenix, Victoria" userId="702a7ceb-4d77-4b69-aff0-7045f56d1def" providerId="ADAL" clId="{05AF090E-18CA-49FD-BF77-8E244D1E8680}" dt="2021-06-01T19:38:31.806" v="2228" actId="1036"/>
          <ac:picMkLst>
            <pc:docMk/>
            <pc:sldMk cId="4053531962" sldId="468"/>
            <ac:picMk id="28" creationId="{802A029A-BD80-4042-8841-3874310AB517}"/>
          </ac:picMkLst>
        </pc:picChg>
        <pc:picChg chg="add mod">
          <ac:chgData name="Phoenix, Victoria" userId="702a7ceb-4d77-4b69-aff0-7045f56d1def" providerId="ADAL" clId="{05AF090E-18CA-49FD-BF77-8E244D1E8680}" dt="2021-06-01T19:38:31.806" v="2228" actId="1036"/>
          <ac:picMkLst>
            <pc:docMk/>
            <pc:sldMk cId="4053531962" sldId="468"/>
            <ac:picMk id="29" creationId="{4745AB6C-97B4-4BBD-9D12-A68042869699}"/>
          </ac:picMkLst>
        </pc:picChg>
      </pc:sldChg>
      <pc:sldChg chg="addSp delSp modSp add del">
        <pc:chgData name="Phoenix, Victoria" userId="702a7ceb-4d77-4b69-aff0-7045f56d1def" providerId="ADAL" clId="{05AF090E-18CA-49FD-BF77-8E244D1E8680}" dt="2021-06-01T19:40:46.317" v="2307" actId="2696"/>
        <pc:sldMkLst>
          <pc:docMk/>
          <pc:sldMk cId="1514922918" sldId="469"/>
        </pc:sldMkLst>
        <pc:spChg chg="add mod">
          <ac:chgData name="Phoenix, Victoria" userId="702a7ceb-4d77-4b69-aff0-7045f56d1def" providerId="ADAL" clId="{05AF090E-18CA-49FD-BF77-8E244D1E8680}" dt="2021-05-06T15:30:54.328" v="459" actId="20577"/>
          <ac:spMkLst>
            <pc:docMk/>
            <pc:sldMk cId="1514922918" sldId="469"/>
            <ac:spMk id="2" creationId="{DB04575D-ADF5-49BA-83D2-A589306D1833}"/>
          </ac:spMkLst>
        </pc:spChg>
        <pc:spChg chg="add del mod">
          <ac:chgData name="Phoenix, Victoria" userId="702a7ceb-4d77-4b69-aff0-7045f56d1def" providerId="ADAL" clId="{05AF090E-18CA-49FD-BF77-8E244D1E8680}" dt="2021-05-06T15:31:06.745" v="463"/>
          <ac:spMkLst>
            <pc:docMk/>
            <pc:sldMk cId="1514922918" sldId="469"/>
            <ac:spMk id="3" creationId="{19584FA3-D9CE-415B-81BB-89DF4069AD35}"/>
          </ac:spMkLst>
        </pc:spChg>
        <pc:spChg chg="add del mod">
          <ac:chgData name="Phoenix, Victoria" userId="702a7ceb-4d77-4b69-aff0-7045f56d1def" providerId="ADAL" clId="{05AF090E-18CA-49FD-BF77-8E244D1E8680}" dt="2021-05-06T15:31:06.745" v="463"/>
          <ac:spMkLst>
            <pc:docMk/>
            <pc:sldMk cId="1514922918" sldId="469"/>
            <ac:spMk id="4" creationId="{6C31BD83-6EBA-4140-8502-8F9D01B6557B}"/>
          </ac:spMkLst>
        </pc:spChg>
        <pc:spChg chg="add del mod">
          <ac:chgData name="Phoenix, Victoria" userId="702a7ceb-4d77-4b69-aff0-7045f56d1def" providerId="ADAL" clId="{05AF090E-18CA-49FD-BF77-8E244D1E8680}" dt="2021-05-06T15:31:06.745" v="463"/>
          <ac:spMkLst>
            <pc:docMk/>
            <pc:sldMk cId="1514922918" sldId="469"/>
            <ac:spMk id="5" creationId="{4F97D1B1-BF02-4A55-A80E-4E676D6F861B}"/>
          </ac:spMkLst>
        </pc:spChg>
        <pc:spChg chg="add mod">
          <ac:chgData name="Phoenix, Victoria" userId="702a7ceb-4d77-4b69-aff0-7045f56d1def" providerId="ADAL" clId="{05AF090E-18CA-49FD-BF77-8E244D1E8680}" dt="2021-05-06T15:31:06.745" v="463"/>
          <ac:spMkLst>
            <pc:docMk/>
            <pc:sldMk cId="1514922918" sldId="469"/>
            <ac:spMk id="6" creationId="{69B4C6FE-25D7-49D8-BC0F-04E0FE8B1E17}"/>
          </ac:spMkLst>
        </pc:spChg>
        <pc:spChg chg="mod">
          <ac:chgData name="Phoenix, Victoria" userId="702a7ceb-4d77-4b69-aff0-7045f56d1def" providerId="ADAL" clId="{05AF090E-18CA-49FD-BF77-8E244D1E8680}" dt="2021-05-06T15:31:06.869" v="464" actId="27636"/>
          <ac:spMkLst>
            <pc:docMk/>
            <pc:sldMk cId="1514922918" sldId="469"/>
            <ac:spMk id="7" creationId="{00000000-0000-0000-0000-000000000000}"/>
          </ac:spMkLst>
        </pc:spChg>
        <pc:spChg chg="del mod">
          <ac:chgData name="Phoenix, Victoria" userId="702a7ceb-4d77-4b69-aff0-7045f56d1def" providerId="ADAL" clId="{05AF090E-18CA-49FD-BF77-8E244D1E8680}" dt="2021-05-06T15:31:06.745" v="463"/>
          <ac:spMkLst>
            <pc:docMk/>
            <pc:sldMk cId="1514922918" sldId="469"/>
            <ac:spMk id="8" creationId="{00000000-0000-0000-0000-000000000000}"/>
          </ac:spMkLst>
        </pc:spChg>
        <pc:spChg chg="mod">
          <ac:chgData name="Phoenix, Victoria" userId="702a7ceb-4d77-4b69-aff0-7045f56d1def" providerId="ADAL" clId="{05AF090E-18CA-49FD-BF77-8E244D1E8680}" dt="2021-05-06T15:31:34.083" v="466" actId="20577"/>
          <ac:spMkLst>
            <pc:docMk/>
            <pc:sldMk cId="1514922918" sldId="469"/>
            <ac:spMk id="9" creationId="{00000000-0000-0000-0000-000000000000}"/>
          </ac:spMkLst>
        </pc:spChg>
        <pc:spChg chg="mod">
          <ac:chgData name="Phoenix, Victoria" userId="702a7ceb-4d77-4b69-aff0-7045f56d1def" providerId="ADAL" clId="{05AF090E-18CA-49FD-BF77-8E244D1E8680}" dt="2021-05-06T15:31:25.364" v="465" actId="1076"/>
          <ac:spMkLst>
            <pc:docMk/>
            <pc:sldMk cId="1514922918" sldId="469"/>
            <ac:spMk id="11" creationId="{F1BCE097-9266-419F-9218-C9AFA4E4291C}"/>
          </ac:spMkLst>
        </pc:spChg>
        <pc:spChg chg="mod">
          <ac:chgData name="Phoenix, Victoria" userId="702a7ceb-4d77-4b69-aff0-7045f56d1def" providerId="ADAL" clId="{05AF090E-18CA-49FD-BF77-8E244D1E8680}" dt="2021-05-06T15:31:25.364" v="465" actId="1076"/>
          <ac:spMkLst>
            <pc:docMk/>
            <pc:sldMk cId="1514922918" sldId="469"/>
            <ac:spMk id="12" creationId="{0C9AE907-A4D4-42F4-B67F-CD2D3FD55D2C}"/>
          </ac:spMkLst>
        </pc:spChg>
        <pc:graphicFrameChg chg="mod">
          <ac:chgData name="Phoenix, Victoria" userId="702a7ceb-4d77-4b69-aff0-7045f56d1def" providerId="ADAL" clId="{05AF090E-18CA-49FD-BF77-8E244D1E8680}" dt="2021-05-06T15:31:25.364" v="465" actId="1076"/>
          <ac:graphicFrameMkLst>
            <pc:docMk/>
            <pc:sldMk cId="1514922918" sldId="469"/>
            <ac:graphicFrameMk id="10" creationId="{C8C925DE-4AB3-4420-BA87-3C7B5ED4CF61}"/>
          </ac:graphicFrameMkLst>
        </pc:graphicFrameChg>
      </pc:sldChg>
      <pc:sldChg chg="addSp delSp modSp add ord">
        <pc:chgData name="Phoenix, Victoria" userId="702a7ceb-4d77-4b69-aff0-7045f56d1def" providerId="ADAL" clId="{05AF090E-18CA-49FD-BF77-8E244D1E8680}" dt="2021-06-02T17:21:14.100" v="5459"/>
        <pc:sldMkLst>
          <pc:docMk/>
          <pc:sldMk cId="2246450754" sldId="470"/>
        </pc:sldMkLst>
        <pc:spChg chg="mod">
          <ac:chgData name="Phoenix, Victoria" userId="702a7ceb-4d77-4b69-aff0-7045f56d1def" providerId="ADAL" clId="{05AF090E-18CA-49FD-BF77-8E244D1E8680}" dt="2021-06-02T17:13:59.072" v="5346" actId="20577"/>
          <ac:spMkLst>
            <pc:docMk/>
            <pc:sldMk cId="2246450754" sldId="470"/>
            <ac:spMk id="2" creationId="{00000000-0000-0000-0000-000000000000}"/>
          </ac:spMkLst>
        </pc:spChg>
        <pc:spChg chg="add mod">
          <ac:chgData name="Phoenix, Victoria" userId="702a7ceb-4d77-4b69-aff0-7045f56d1def" providerId="ADAL" clId="{05AF090E-18CA-49FD-BF77-8E244D1E8680}" dt="2021-05-06T15:32:03.648" v="471" actId="20577"/>
          <ac:spMkLst>
            <pc:docMk/>
            <pc:sldMk cId="2246450754" sldId="470"/>
            <ac:spMk id="3" creationId="{894B4AC8-3BDD-40CD-AEBC-3F914EACE3F9}"/>
          </ac:spMkLst>
        </pc:spChg>
        <pc:spChg chg="add del mod">
          <ac:chgData name="Phoenix, Victoria" userId="702a7ceb-4d77-4b69-aff0-7045f56d1def" providerId="ADAL" clId="{05AF090E-18CA-49FD-BF77-8E244D1E8680}" dt="2021-06-02T17:14:02.034" v="5347"/>
          <ac:spMkLst>
            <pc:docMk/>
            <pc:sldMk cId="2246450754" sldId="470"/>
            <ac:spMk id="4" creationId="{F36AB750-295B-4B1F-B699-E467BE474DC9}"/>
          </ac:spMkLst>
        </pc:spChg>
        <pc:spChg chg="add del mod">
          <ac:chgData name="Phoenix, Victoria" userId="702a7ceb-4d77-4b69-aff0-7045f56d1def" providerId="ADAL" clId="{05AF090E-18CA-49FD-BF77-8E244D1E8680}" dt="2021-06-02T17:14:02.034" v="5347"/>
          <ac:spMkLst>
            <pc:docMk/>
            <pc:sldMk cId="2246450754" sldId="470"/>
            <ac:spMk id="5" creationId="{FD9FBE53-91C6-4C62-B0AD-3318518B5B49}"/>
          </ac:spMkLst>
        </pc:spChg>
        <pc:spChg chg="add del mod">
          <ac:chgData name="Phoenix, Victoria" userId="702a7ceb-4d77-4b69-aff0-7045f56d1def" providerId="ADAL" clId="{05AF090E-18CA-49FD-BF77-8E244D1E8680}" dt="2021-06-02T17:14:07.380" v="5348" actId="478"/>
          <ac:spMkLst>
            <pc:docMk/>
            <pc:sldMk cId="2246450754" sldId="470"/>
            <ac:spMk id="6" creationId="{11468B68-577D-46B6-AC18-FBCD5C91702C}"/>
          </ac:spMkLst>
        </pc:spChg>
        <pc:spChg chg="del mod">
          <ac:chgData name="Phoenix, Victoria" userId="702a7ceb-4d77-4b69-aff0-7045f56d1def" providerId="ADAL" clId="{05AF090E-18CA-49FD-BF77-8E244D1E8680}" dt="2021-05-06T15:32:07.696" v="472" actId="478"/>
          <ac:spMkLst>
            <pc:docMk/>
            <pc:sldMk cId="2246450754" sldId="470"/>
            <ac:spMk id="7" creationId="{00000000-0000-0000-0000-000000000000}"/>
          </ac:spMkLst>
        </pc:spChg>
        <pc:spChg chg="mod">
          <ac:chgData name="Phoenix, Victoria" userId="702a7ceb-4d77-4b69-aff0-7045f56d1def" providerId="ADAL" clId="{05AF090E-18CA-49FD-BF77-8E244D1E8680}" dt="2021-05-06T15:32:16.368" v="473" actId="1076"/>
          <ac:spMkLst>
            <pc:docMk/>
            <pc:sldMk cId="2246450754" sldId="470"/>
            <ac:spMk id="93" creationId="{874C55FA-DF50-4560-B786-ACFCCF8E0CF2}"/>
          </ac:spMkLst>
        </pc:spChg>
      </pc:sldChg>
      <pc:sldChg chg="addSp delSp modSp add ord">
        <pc:chgData name="Phoenix, Victoria" userId="702a7ceb-4d77-4b69-aff0-7045f56d1def" providerId="ADAL" clId="{05AF090E-18CA-49FD-BF77-8E244D1E8680}" dt="2021-06-02T17:21:14.100" v="5459"/>
        <pc:sldMkLst>
          <pc:docMk/>
          <pc:sldMk cId="2578830886" sldId="471"/>
        </pc:sldMkLst>
        <pc:spChg chg="mod">
          <ac:chgData name="Phoenix, Victoria" userId="702a7ceb-4d77-4b69-aff0-7045f56d1def" providerId="ADAL" clId="{05AF090E-18CA-49FD-BF77-8E244D1E8680}" dt="2021-06-02T17:15:02.909" v="5365" actId="20577"/>
          <ac:spMkLst>
            <pc:docMk/>
            <pc:sldMk cId="2578830886" sldId="471"/>
            <ac:spMk id="2" creationId="{00000000-0000-0000-0000-000000000000}"/>
          </ac:spMkLst>
        </pc:spChg>
        <pc:spChg chg="add mod">
          <ac:chgData name="Phoenix, Victoria" userId="702a7ceb-4d77-4b69-aff0-7045f56d1def" providerId="ADAL" clId="{05AF090E-18CA-49FD-BF77-8E244D1E8680}" dt="2021-05-06T15:32:47.999" v="478" actId="20577"/>
          <ac:spMkLst>
            <pc:docMk/>
            <pc:sldMk cId="2578830886" sldId="471"/>
            <ac:spMk id="3" creationId="{DDCC587E-D235-4A0D-B614-B2757429CB8C}"/>
          </ac:spMkLst>
        </pc:spChg>
        <pc:spChg chg="add del mod">
          <ac:chgData name="Phoenix, Victoria" userId="702a7ceb-4d77-4b69-aff0-7045f56d1def" providerId="ADAL" clId="{05AF090E-18CA-49FD-BF77-8E244D1E8680}" dt="2021-05-06T15:34:07.911" v="522"/>
          <ac:spMkLst>
            <pc:docMk/>
            <pc:sldMk cId="2578830886" sldId="471"/>
            <ac:spMk id="4" creationId="{74F39724-5740-446D-9D0E-BA0E7C0552DB}"/>
          </ac:spMkLst>
        </pc:spChg>
        <pc:spChg chg="add del mod">
          <ac:chgData name="Phoenix, Victoria" userId="702a7ceb-4d77-4b69-aff0-7045f56d1def" providerId="ADAL" clId="{05AF090E-18CA-49FD-BF77-8E244D1E8680}" dt="2021-05-06T15:34:07.911" v="522"/>
          <ac:spMkLst>
            <pc:docMk/>
            <pc:sldMk cId="2578830886" sldId="471"/>
            <ac:spMk id="5" creationId="{517C6CE4-D19B-407D-BDD0-2F2C10C6C8EA}"/>
          </ac:spMkLst>
        </pc:spChg>
        <pc:spChg chg="add mod">
          <ac:chgData name="Phoenix, Victoria" userId="702a7ceb-4d77-4b69-aff0-7045f56d1def" providerId="ADAL" clId="{05AF090E-18CA-49FD-BF77-8E244D1E8680}" dt="2021-05-06T15:35:46.288" v="568" actId="14100"/>
          <ac:spMkLst>
            <pc:docMk/>
            <pc:sldMk cId="2578830886" sldId="471"/>
            <ac:spMk id="6" creationId="{CB103287-58E8-4CFF-ADB4-6863C63607CE}"/>
          </ac:spMkLst>
        </pc:spChg>
        <pc:spChg chg="del mod">
          <ac:chgData name="Phoenix, Victoria" userId="702a7ceb-4d77-4b69-aff0-7045f56d1def" providerId="ADAL" clId="{05AF090E-18CA-49FD-BF77-8E244D1E8680}" dt="2021-05-06T15:34:07.911" v="522"/>
          <ac:spMkLst>
            <pc:docMk/>
            <pc:sldMk cId="2578830886" sldId="471"/>
            <ac:spMk id="7" creationId="{00000000-0000-0000-0000-000000000000}"/>
          </ac:spMkLst>
        </pc:spChg>
        <pc:spChg chg="add del mod">
          <ac:chgData name="Phoenix, Victoria" userId="702a7ceb-4d77-4b69-aff0-7045f56d1def" providerId="ADAL" clId="{05AF090E-18CA-49FD-BF77-8E244D1E8680}" dt="2021-05-06T15:34:50.509" v="538"/>
          <ac:spMkLst>
            <pc:docMk/>
            <pc:sldMk cId="2578830886" sldId="471"/>
            <ac:spMk id="8" creationId="{86CAD790-C3E9-4BB2-AAC9-50DCC59CB852}"/>
          </ac:spMkLst>
        </pc:spChg>
        <pc:spChg chg="add del mod">
          <ac:chgData name="Phoenix, Victoria" userId="702a7ceb-4d77-4b69-aff0-7045f56d1def" providerId="ADAL" clId="{05AF090E-18CA-49FD-BF77-8E244D1E8680}" dt="2021-05-06T15:34:50.509" v="538"/>
          <ac:spMkLst>
            <pc:docMk/>
            <pc:sldMk cId="2578830886" sldId="471"/>
            <ac:spMk id="9" creationId="{DD2AD360-91E3-4BEF-85D4-3D586F74C901}"/>
          </ac:spMkLst>
        </pc:spChg>
        <pc:spChg chg="add del mod">
          <ac:chgData name="Phoenix, Victoria" userId="702a7ceb-4d77-4b69-aff0-7045f56d1def" providerId="ADAL" clId="{05AF090E-18CA-49FD-BF77-8E244D1E8680}" dt="2021-05-06T15:34:50.509" v="538"/>
          <ac:spMkLst>
            <pc:docMk/>
            <pc:sldMk cId="2578830886" sldId="471"/>
            <ac:spMk id="10" creationId="{B1D3A4BD-AC63-408A-B0E3-4EFED98E950C}"/>
          </ac:spMkLst>
        </pc:spChg>
        <pc:spChg chg="del mod">
          <ac:chgData name="Phoenix, Victoria" userId="702a7ceb-4d77-4b69-aff0-7045f56d1def" providerId="ADAL" clId="{05AF090E-18CA-49FD-BF77-8E244D1E8680}" dt="2021-05-06T15:34:46.328" v="537" actId="478"/>
          <ac:spMkLst>
            <pc:docMk/>
            <pc:sldMk cId="2578830886" sldId="471"/>
            <ac:spMk id="15" creationId="{9E668C62-71CE-4806-B8F1-BB4FE748E275}"/>
          </ac:spMkLst>
        </pc:spChg>
        <pc:graphicFrameChg chg="mod modGraphic">
          <ac:chgData name="Phoenix, Victoria" userId="702a7ceb-4d77-4b69-aff0-7045f56d1def" providerId="ADAL" clId="{05AF090E-18CA-49FD-BF77-8E244D1E8680}" dt="2021-05-06T15:37:31.045" v="584" actId="1076"/>
          <ac:graphicFrameMkLst>
            <pc:docMk/>
            <pc:sldMk cId="2578830886" sldId="471"/>
            <ac:graphicFrameMk id="18" creationId="{9494372E-3D40-4154-BDCA-4D9A5FB4F267}"/>
          </ac:graphicFrameMkLst>
        </pc:graphicFrameChg>
        <pc:picChg chg="mod">
          <ac:chgData name="Phoenix, Victoria" userId="702a7ceb-4d77-4b69-aff0-7045f56d1def" providerId="ADAL" clId="{05AF090E-18CA-49FD-BF77-8E244D1E8680}" dt="2021-05-06T15:36:33.693" v="577" actId="1038"/>
          <ac:picMkLst>
            <pc:docMk/>
            <pc:sldMk cId="2578830886" sldId="471"/>
            <ac:picMk id="16" creationId="{37E6CF5E-145E-4943-A805-8B469137C7ED}"/>
          </ac:picMkLst>
        </pc:picChg>
        <pc:picChg chg="mod">
          <ac:chgData name="Phoenix, Victoria" userId="702a7ceb-4d77-4b69-aff0-7045f56d1def" providerId="ADAL" clId="{05AF090E-18CA-49FD-BF77-8E244D1E8680}" dt="2021-05-06T15:36:06.239" v="569" actId="1076"/>
          <ac:picMkLst>
            <pc:docMk/>
            <pc:sldMk cId="2578830886" sldId="471"/>
            <ac:picMk id="17" creationId="{F48B2519-F945-4E37-BAC2-DEDBE555B706}"/>
          </ac:picMkLst>
        </pc:picChg>
      </pc:sldChg>
      <pc:sldChg chg="addSp delSp modSp add ord">
        <pc:chgData name="Phoenix, Victoria" userId="702a7ceb-4d77-4b69-aff0-7045f56d1def" providerId="ADAL" clId="{05AF090E-18CA-49FD-BF77-8E244D1E8680}" dt="2021-06-02T17:21:14.100" v="5459"/>
        <pc:sldMkLst>
          <pc:docMk/>
          <pc:sldMk cId="954291474" sldId="472"/>
        </pc:sldMkLst>
        <pc:spChg chg="mod">
          <ac:chgData name="Phoenix, Victoria" userId="702a7ceb-4d77-4b69-aff0-7045f56d1def" providerId="ADAL" clId="{05AF090E-18CA-49FD-BF77-8E244D1E8680}" dt="2021-06-02T17:15:53.329" v="5381" actId="20577"/>
          <ac:spMkLst>
            <pc:docMk/>
            <pc:sldMk cId="954291474" sldId="472"/>
            <ac:spMk id="2" creationId="{00000000-0000-0000-0000-000000000000}"/>
          </ac:spMkLst>
        </pc:spChg>
        <pc:spChg chg="del mod">
          <ac:chgData name="Phoenix, Victoria" userId="702a7ceb-4d77-4b69-aff0-7045f56d1def" providerId="ADAL" clId="{05AF090E-18CA-49FD-BF77-8E244D1E8680}" dt="2021-05-06T15:38:41.519" v="594"/>
          <ac:spMkLst>
            <pc:docMk/>
            <pc:sldMk cId="954291474" sldId="472"/>
            <ac:spMk id="3" creationId="{00000000-0000-0000-0000-000000000000}"/>
          </ac:spMkLst>
        </pc:spChg>
        <pc:spChg chg="add del mod">
          <ac:chgData name="Phoenix, Victoria" userId="702a7ceb-4d77-4b69-aff0-7045f56d1def" providerId="ADAL" clId="{05AF090E-18CA-49FD-BF77-8E244D1E8680}" dt="2021-06-02T17:15:59.129" v="5382"/>
          <ac:spMkLst>
            <pc:docMk/>
            <pc:sldMk cId="954291474" sldId="472"/>
            <ac:spMk id="3" creationId="{EEA22083-61C9-4CC2-B812-388596127802}"/>
          </ac:spMkLst>
        </pc:spChg>
        <pc:spChg chg="add del mod">
          <ac:chgData name="Phoenix, Victoria" userId="702a7ceb-4d77-4b69-aff0-7045f56d1def" providerId="ADAL" clId="{05AF090E-18CA-49FD-BF77-8E244D1E8680}" dt="2021-05-06T15:38:29.075" v="591"/>
          <ac:spMkLst>
            <pc:docMk/>
            <pc:sldMk cId="954291474" sldId="472"/>
            <ac:spMk id="4" creationId="{435AC14F-5AF4-419D-8ABE-8CFD5966256B}"/>
          </ac:spMkLst>
        </pc:spChg>
        <pc:spChg chg="add del mod">
          <ac:chgData name="Phoenix, Victoria" userId="702a7ceb-4d77-4b69-aff0-7045f56d1def" providerId="ADAL" clId="{05AF090E-18CA-49FD-BF77-8E244D1E8680}" dt="2021-06-02T17:15:59.129" v="5382"/>
          <ac:spMkLst>
            <pc:docMk/>
            <pc:sldMk cId="954291474" sldId="472"/>
            <ac:spMk id="4" creationId="{DD187B93-5B2B-4222-9DE4-B216EDCA77DE}"/>
          </ac:spMkLst>
        </pc:spChg>
        <pc:spChg chg="add del mod">
          <ac:chgData name="Phoenix, Victoria" userId="702a7ceb-4d77-4b69-aff0-7045f56d1def" providerId="ADAL" clId="{05AF090E-18CA-49FD-BF77-8E244D1E8680}" dt="2021-05-06T15:38:29.075" v="591"/>
          <ac:spMkLst>
            <pc:docMk/>
            <pc:sldMk cId="954291474" sldId="472"/>
            <ac:spMk id="5" creationId="{6C082880-7B65-4242-A75E-311C368A8A40}"/>
          </ac:spMkLst>
        </pc:spChg>
        <pc:spChg chg="add del mod">
          <ac:chgData name="Phoenix, Victoria" userId="702a7ceb-4d77-4b69-aff0-7045f56d1def" providerId="ADAL" clId="{05AF090E-18CA-49FD-BF77-8E244D1E8680}" dt="2021-06-02T17:15:59.129" v="5382"/>
          <ac:spMkLst>
            <pc:docMk/>
            <pc:sldMk cId="954291474" sldId="472"/>
            <ac:spMk id="5" creationId="{DB779B58-4A08-467D-A52D-2401765356DD}"/>
          </ac:spMkLst>
        </pc:spChg>
        <pc:spChg chg="add del mod">
          <ac:chgData name="Phoenix, Victoria" userId="702a7ceb-4d77-4b69-aff0-7045f56d1def" providerId="ADAL" clId="{05AF090E-18CA-49FD-BF77-8E244D1E8680}" dt="2021-05-06T15:38:29.075" v="591"/>
          <ac:spMkLst>
            <pc:docMk/>
            <pc:sldMk cId="954291474" sldId="472"/>
            <ac:spMk id="6" creationId="{6AD882E5-9736-406D-83A5-ABC46FB84D48}"/>
          </ac:spMkLst>
        </pc:spChg>
        <pc:spChg chg="mod">
          <ac:chgData name="Phoenix, Victoria" userId="702a7ceb-4d77-4b69-aff0-7045f56d1def" providerId="ADAL" clId="{05AF090E-18CA-49FD-BF77-8E244D1E8680}" dt="2021-05-06T15:38:26.654" v="590"/>
          <ac:spMkLst>
            <pc:docMk/>
            <pc:sldMk cId="954291474" sldId="472"/>
            <ac:spMk id="7" creationId="{00000000-0000-0000-0000-000000000000}"/>
          </ac:spMkLst>
        </pc:spChg>
        <pc:spChg chg="add del mod">
          <ac:chgData name="Phoenix, Victoria" userId="702a7ceb-4d77-4b69-aff0-7045f56d1def" providerId="ADAL" clId="{05AF090E-18CA-49FD-BF77-8E244D1E8680}" dt="2021-05-06T15:38:41.519" v="594"/>
          <ac:spMkLst>
            <pc:docMk/>
            <pc:sldMk cId="954291474" sldId="472"/>
            <ac:spMk id="8" creationId="{C20AFF1B-15EC-4F89-8EC7-7AE64F4E4B16}"/>
          </ac:spMkLst>
        </pc:spChg>
        <pc:spChg chg="add del mod">
          <ac:chgData name="Phoenix, Victoria" userId="702a7ceb-4d77-4b69-aff0-7045f56d1def" providerId="ADAL" clId="{05AF090E-18CA-49FD-BF77-8E244D1E8680}" dt="2021-05-06T15:38:41.519" v="594"/>
          <ac:spMkLst>
            <pc:docMk/>
            <pc:sldMk cId="954291474" sldId="472"/>
            <ac:spMk id="10" creationId="{8CFDB270-AE78-4AA2-A8F1-2CC8AE54BDB1}"/>
          </ac:spMkLst>
        </pc:spChg>
        <pc:spChg chg="add mod">
          <ac:chgData name="Phoenix, Victoria" userId="702a7ceb-4d77-4b69-aff0-7045f56d1def" providerId="ADAL" clId="{05AF090E-18CA-49FD-BF77-8E244D1E8680}" dt="2021-05-06T15:38:46.747" v="597" actId="20577"/>
          <ac:spMkLst>
            <pc:docMk/>
            <pc:sldMk cId="954291474" sldId="472"/>
            <ac:spMk id="11" creationId="{470A51A5-8CA1-4401-803A-9E9566B6BC13}"/>
          </ac:spMkLst>
        </pc:spChg>
        <pc:graphicFrameChg chg="mod">
          <ac:chgData name="Phoenix, Victoria" userId="702a7ceb-4d77-4b69-aff0-7045f56d1def" providerId="ADAL" clId="{05AF090E-18CA-49FD-BF77-8E244D1E8680}" dt="2021-05-06T15:39:05.792" v="599" actId="1076"/>
          <ac:graphicFrameMkLst>
            <pc:docMk/>
            <pc:sldMk cId="954291474" sldId="472"/>
            <ac:graphicFrameMk id="17" creationId="{1368676D-C54C-4A76-9D0B-47A038E53CDC}"/>
          </ac:graphicFrameMkLst>
        </pc:graphicFrameChg>
        <pc:picChg chg="mod">
          <ac:chgData name="Phoenix, Victoria" userId="702a7ceb-4d77-4b69-aff0-7045f56d1def" providerId="ADAL" clId="{05AF090E-18CA-49FD-BF77-8E244D1E8680}" dt="2021-05-06T15:38:58.802" v="598" actId="1076"/>
          <ac:picMkLst>
            <pc:docMk/>
            <pc:sldMk cId="954291474" sldId="472"/>
            <ac:picMk id="9" creationId="{87ADD10B-2A74-4B47-B99C-89AA96E7E79B}"/>
          </ac:picMkLst>
        </pc:picChg>
      </pc:sldChg>
      <pc:sldChg chg="addSp delSp modSp add ord modNotesTx">
        <pc:chgData name="Phoenix, Victoria" userId="702a7ceb-4d77-4b69-aff0-7045f56d1def" providerId="ADAL" clId="{05AF090E-18CA-49FD-BF77-8E244D1E8680}" dt="2021-06-02T18:05:22.327" v="5604" actId="13926"/>
        <pc:sldMkLst>
          <pc:docMk/>
          <pc:sldMk cId="1154776659" sldId="473"/>
        </pc:sldMkLst>
        <pc:spChg chg="mod">
          <ac:chgData name="Phoenix, Victoria" userId="702a7ceb-4d77-4b69-aff0-7045f56d1def" providerId="ADAL" clId="{05AF090E-18CA-49FD-BF77-8E244D1E8680}" dt="2021-06-02T17:16:17.140" v="5392" actId="6549"/>
          <ac:spMkLst>
            <pc:docMk/>
            <pc:sldMk cId="1154776659" sldId="473"/>
            <ac:spMk id="2" creationId="{00000000-0000-0000-0000-000000000000}"/>
          </ac:spMkLst>
        </pc:spChg>
        <pc:spChg chg="del mod">
          <ac:chgData name="Phoenix, Victoria" userId="702a7ceb-4d77-4b69-aff0-7045f56d1def" providerId="ADAL" clId="{05AF090E-18CA-49FD-BF77-8E244D1E8680}" dt="2021-05-06T15:39:54.633" v="608"/>
          <ac:spMkLst>
            <pc:docMk/>
            <pc:sldMk cId="1154776659" sldId="473"/>
            <ac:spMk id="3" creationId="{00000000-0000-0000-0000-000000000000}"/>
          </ac:spMkLst>
        </pc:spChg>
        <pc:spChg chg="add del mod">
          <ac:chgData name="Phoenix, Victoria" userId="702a7ceb-4d77-4b69-aff0-7045f56d1def" providerId="ADAL" clId="{05AF090E-18CA-49FD-BF77-8E244D1E8680}" dt="2021-05-06T15:39:54.633" v="608"/>
          <ac:spMkLst>
            <pc:docMk/>
            <pc:sldMk cId="1154776659" sldId="473"/>
            <ac:spMk id="4" creationId="{99E6232E-19E3-4017-AAB9-A60F129E411E}"/>
          </ac:spMkLst>
        </pc:spChg>
        <pc:spChg chg="add del mod">
          <ac:chgData name="Phoenix, Victoria" userId="702a7ceb-4d77-4b69-aff0-7045f56d1def" providerId="ADAL" clId="{05AF090E-18CA-49FD-BF77-8E244D1E8680}" dt="2021-05-06T15:39:54.633" v="608"/>
          <ac:spMkLst>
            <pc:docMk/>
            <pc:sldMk cId="1154776659" sldId="473"/>
            <ac:spMk id="5" creationId="{94C5FB15-CBB3-43D3-8884-396E42DFDE46}"/>
          </ac:spMkLst>
        </pc:spChg>
        <pc:spChg chg="add mod">
          <ac:chgData name="Phoenix, Victoria" userId="702a7ceb-4d77-4b69-aff0-7045f56d1def" providerId="ADAL" clId="{05AF090E-18CA-49FD-BF77-8E244D1E8680}" dt="2021-06-01T22:15:29.309" v="2754"/>
          <ac:spMkLst>
            <pc:docMk/>
            <pc:sldMk cId="1154776659" sldId="473"/>
            <ac:spMk id="6" creationId="{A3796213-00A0-48FD-B494-148FAA9C8829}"/>
          </ac:spMkLst>
        </pc:spChg>
        <pc:spChg chg="del mod">
          <ac:chgData name="Phoenix, Victoria" userId="702a7ceb-4d77-4b69-aff0-7045f56d1def" providerId="ADAL" clId="{05AF090E-18CA-49FD-BF77-8E244D1E8680}" dt="2021-05-06T15:41:54.518" v="633" actId="478"/>
          <ac:spMkLst>
            <pc:docMk/>
            <pc:sldMk cId="1154776659" sldId="473"/>
            <ac:spMk id="8" creationId="{8F94D85A-4853-4404-94C9-081D10790503}"/>
          </ac:spMkLst>
        </pc:spChg>
        <pc:spChg chg="add mod">
          <ac:chgData name="Phoenix, Victoria" userId="702a7ceb-4d77-4b69-aff0-7045f56d1def" providerId="ADAL" clId="{05AF090E-18CA-49FD-BF77-8E244D1E8680}" dt="2021-06-02T18:05:22.327" v="5604" actId="13926"/>
          <ac:spMkLst>
            <pc:docMk/>
            <pc:sldMk cId="1154776659" sldId="473"/>
            <ac:spMk id="9" creationId="{ADCE453C-D431-4E49-A9B1-3DA1BA5DC74A}"/>
          </ac:spMkLst>
        </pc:spChg>
        <pc:spChg chg="add del mod">
          <ac:chgData name="Phoenix, Victoria" userId="702a7ceb-4d77-4b69-aff0-7045f56d1def" providerId="ADAL" clId="{05AF090E-18CA-49FD-BF77-8E244D1E8680}" dt="2021-05-06T15:42:24.082" v="647"/>
          <ac:spMkLst>
            <pc:docMk/>
            <pc:sldMk cId="1154776659" sldId="473"/>
            <ac:spMk id="10" creationId="{E7A01283-B9DF-4C2F-B87A-3DF972724DD7}"/>
          </ac:spMkLst>
        </pc:spChg>
        <pc:spChg chg="add del mod">
          <ac:chgData name="Phoenix, Victoria" userId="702a7ceb-4d77-4b69-aff0-7045f56d1def" providerId="ADAL" clId="{05AF090E-18CA-49FD-BF77-8E244D1E8680}" dt="2021-05-06T15:42:24.082" v="647"/>
          <ac:spMkLst>
            <pc:docMk/>
            <pc:sldMk cId="1154776659" sldId="473"/>
            <ac:spMk id="11" creationId="{34C6794B-87F8-4FA5-BA1D-D6A5188EB112}"/>
          </ac:spMkLst>
        </pc:spChg>
        <pc:spChg chg="add del mod">
          <ac:chgData name="Phoenix, Victoria" userId="702a7ceb-4d77-4b69-aff0-7045f56d1def" providerId="ADAL" clId="{05AF090E-18CA-49FD-BF77-8E244D1E8680}" dt="2021-05-06T15:42:24.082" v="647"/>
          <ac:spMkLst>
            <pc:docMk/>
            <pc:sldMk cId="1154776659" sldId="473"/>
            <ac:spMk id="12" creationId="{46AAD410-17C0-4755-BB2F-952008E9926A}"/>
          </ac:spMkLst>
        </pc:spChg>
        <pc:spChg chg="add del mod">
          <ac:chgData name="Phoenix, Victoria" userId="702a7ceb-4d77-4b69-aff0-7045f56d1def" providerId="ADAL" clId="{05AF090E-18CA-49FD-BF77-8E244D1E8680}" dt="2021-05-06T15:42:24.082" v="647"/>
          <ac:spMkLst>
            <pc:docMk/>
            <pc:sldMk cId="1154776659" sldId="473"/>
            <ac:spMk id="13" creationId="{297A3256-90D9-4741-954C-54C2235ED78B}"/>
          </ac:spMkLst>
        </pc:spChg>
        <pc:spChg chg="del mod">
          <ac:chgData name="Phoenix, Victoria" userId="702a7ceb-4d77-4b69-aff0-7045f56d1def" providerId="ADAL" clId="{05AF090E-18CA-49FD-BF77-8E244D1E8680}" dt="2021-05-06T15:42:30.054" v="653" actId="478"/>
          <ac:spMkLst>
            <pc:docMk/>
            <pc:sldMk cId="1154776659" sldId="473"/>
            <ac:spMk id="14" creationId="{0ACFB708-90C9-4E0A-9F89-C17C355F63D7}"/>
          </ac:spMkLst>
        </pc:spChg>
        <pc:spChg chg="add mod">
          <ac:chgData name="Phoenix, Victoria" userId="702a7ceb-4d77-4b69-aff0-7045f56d1def" providerId="ADAL" clId="{05AF090E-18CA-49FD-BF77-8E244D1E8680}" dt="2021-05-06T15:43:52.353" v="668" actId="20577"/>
          <ac:spMkLst>
            <pc:docMk/>
            <pc:sldMk cId="1154776659" sldId="473"/>
            <ac:spMk id="16" creationId="{92AADDF0-A321-4F48-8A8A-699019DA5DC5}"/>
          </ac:spMkLst>
        </pc:spChg>
        <pc:spChg chg="del">
          <ac:chgData name="Phoenix, Victoria" userId="702a7ceb-4d77-4b69-aff0-7045f56d1def" providerId="ADAL" clId="{05AF090E-18CA-49FD-BF77-8E244D1E8680}" dt="2021-05-06T15:39:32.593" v="600"/>
          <ac:spMkLst>
            <pc:docMk/>
            <pc:sldMk cId="1154776659" sldId="473"/>
            <ac:spMk id="22" creationId="{B5DF65BF-84E3-457D-9185-5ED24E4991DD}"/>
          </ac:spMkLst>
        </pc:spChg>
        <pc:picChg chg="mod">
          <ac:chgData name="Phoenix, Victoria" userId="702a7ceb-4d77-4b69-aff0-7045f56d1def" providerId="ADAL" clId="{05AF090E-18CA-49FD-BF77-8E244D1E8680}" dt="2021-05-06T15:43:47.206" v="667" actId="1076"/>
          <ac:picMkLst>
            <pc:docMk/>
            <pc:sldMk cId="1154776659" sldId="473"/>
            <ac:picMk id="7" creationId="{BE3AABB2-84B7-4D0A-B7B8-8922F959357E}"/>
          </ac:picMkLst>
        </pc:picChg>
      </pc:sldChg>
      <pc:sldChg chg="addSp delSp modSp add ord addCm delCm modCm modNotesTx">
        <pc:chgData name="Phoenix, Victoria" userId="702a7ceb-4d77-4b69-aff0-7045f56d1def" providerId="ADAL" clId="{05AF090E-18CA-49FD-BF77-8E244D1E8680}" dt="2021-06-02T17:21:14.100" v="5459"/>
        <pc:sldMkLst>
          <pc:docMk/>
          <pc:sldMk cId="663716336" sldId="474"/>
        </pc:sldMkLst>
        <pc:spChg chg="mod">
          <ac:chgData name="Phoenix, Victoria" userId="702a7ceb-4d77-4b69-aff0-7045f56d1def" providerId="ADAL" clId="{05AF090E-18CA-49FD-BF77-8E244D1E8680}" dt="2021-06-02T17:11:15.644" v="5273" actId="20577"/>
          <ac:spMkLst>
            <pc:docMk/>
            <pc:sldMk cId="663716336" sldId="474"/>
            <ac:spMk id="2" creationId="{F623ED1C-38AD-4B12-8F70-7E33B6BC72E4}"/>
          </ac:spMkLst>
        </pc:spChg>
        <pc:spChg chg="add del mod">
          <ac:chgData name="Phoenix, Victoria" userId="702a7ceb-4d77-4b69-aff0-7045f56d1def" providerId="ADAL" clId="{05AF090E-18CA-49FD-BF77-8E244D1E8680}" dt="2021-05-06T16:22:50.125" v="1292" actId="478"/>
          <ac:spMkLst>
            <pc:docMk/>
            <pc:sldMk cId="663716336" sldId="474"/>
            <ac:spMk id="4" creationId="{D8E32E2E-2088-4AFC-B785-58F56539CAF5}"/>
          </ac:spMkLst>
        </pc:spChg>
        <pc:spChg chg="del">
          <ac:chgData name="Phoenix, Victoria" userId="702a7ceb-4d77-4b69-aff0-7045f56d1def" providerId="ADAL" clId="{05AF090E-18CA-49FD-BF77-8E244D1E8680}" dt="2021-05-06T16:23:42.046" v="1320" actId="478"/>
          <ac:spMkLst>
            <pc:docMk/>
            <pc:sldMk cId="663716336" sldId="474"/>
            <ac:spMk id="5" creationId="{6E4658F5-F8FE-4D4D-BB27-72082C659E69}"/>
          </ac:spMkLst>
        </pc:spChg>
        <pc:spChg chg="add mod">
          <ac:chgData name="Phoenix, Victoria" userId="702a7ceb-4d77-4b69-aff0-7045f56d1def" providerId="ADAL" clId="{05AF090E-18CA-49FD-BF77-8E244D1E8680}" dt="2021-05-06T15:47:17.893" v="679" actId="20577"/>
          <ac:spMkLst>
            <pc:docMk/>
            <pc:sldMk cId="663716336" sldId="474"/>
            <ac:spMk id="6" creationId="{E354F616-C879-4FED-A8A4-BAEC01B639A9}"/>
          </ac:spMkLst>
        </pc:spChg>
        <pc:spChg chg="del mod">
          <ac:chgData name="Phoenix, Victoria" userId="702a7ceb-4d77-4b69-aff0-7045f56d1def" providerId="ADAL" clId="{05AF090E-18CA-49FD-BF77-8E244D1E8680}" dt="2021-05-06T15:44:38.258" v="673" actId="478"/>
          <ac:spMkLst>
            <pc:docMk/>
            <pc:sldMk cId="663716336" sldId="474"/>
            <ac:spMk id="8" creationId="{3550B342-1095-AA4A-9434-A1B154B39932}"/>
          </ac:spMkLst>
        </pc:spChg>
        <pc:spChg chg="mod">
          <ac:chgData name="Phoenix, Victoria" userId="702a7ceb-4d77-4b69-aff0-7045f56d1def" providerId="ADAL" clId="{05AF090E-18CA-49FD-BF77-8E244D1E8680}" dt="2021-05-06T16:27:26.226" v="1373" actId="1038"/>
          <ac:spMkLst>
            <pc:docMk/>
            <pc:sldMk cId="663716336" sldId="474"/>
            <ac:spMk id="10" creationId="{AE528047-583C-DE49-8575-0B6C458D13E8}"/>
          </ac:spMkLst>
        </pc:spChg>
        <pc:spChg chg="del mod">
          <ac:chgData name="Phoenix, Victoria" userId="702a7ceb-4d77-4b69-aff0-7045f56d1def" providerId="ADAL" clId="{05AF090E-18CA-49FD-BF77-8E244D1E8680}" dt="2021-05-06T16:26:22.886" v="1347" actId="478"/>
          <ac:spMkLst>
            <pc:docMk/>
            <pc:sldMk cId="663716336" sldId="474"/>
            <ac:spMk id="11" creationId="{40E109DB-85FA-5842-97E4-8330E5E52559}"/>
          </ac:spMkLst>
        </pc:spChg>
        <pc:spChg chg="mod">
          <ac:chgData name="Phoenix, Victoria" userId="702a7ceb-4d77-4b69-aff0-7045f56d1def" providerId="ADAL" clId="{05AF090E-18CA-49FD-BF77-8E244D1E8680}" dt="2021-05-06T16:27:49.870" v="1378" actId="1038"/>
          <ac:spMkLst>
            <pc:docMk/>
            <pc:sldMk cId="663716336" sldId="474"/>
            <ac:spMk id="12" creationId="{94D4448A-7834-BF4F-AEA1-883EDD3B8B06}"/>
          </ac:spMkLst>
        </pc:spChg>
        <pc:spChg chg="del">
          <ac:chgData name="Phoenix, Victoria" userId="702a7ceb-4d77-4b69-aff0-7045f56d1def" providerId="ADAL" clId="{05AF090E-18CA-49FD-BF77-8E244D1E8680}" dt="2021-05-06T15:59:11.170" v="934" actId="478"/>
          <ac:spMkLst>
            <pc:docMk/>
            <pc:sldMk cId="663716336" sldId="474"/>
            <ac:spMk id="13" creationId="{C4A2D3BA-1B28-EC49-B6E6-F0CE1E86D303}"/>
          </ac:spMkLst>
        </pc:spChg>
        <pc:spChg chg="del mod">
          <ac:chgData name="Phoenix, Victoria" userId="702a7ceb-4d77-4b69-aff0-7045f56d1def" providerId="ADAL" clId="{05AF090E-18CA-49FD-BF77-8E244D1E8680}" dt="2021-05-06T16:26:24.270" v="1348" actId="478"/>
          <ac:spMkLst>
            <pc:docMk/>
            <pc:sldMk cId="663716336" sldId="474"/>
            <ac:spMk id="14" creationId="{8F1562EB-AFAD-264C-A5E6-DC30231B276D}"/>
          </ac:spMkLst>
        </pc:spChg>
        <pc:spChg chg="add del mod">
          <ac:chgData name="Phoenix, Victoria" userId="702a7ceb-4d77-4b69-aff0-7045f56d1def" providerId="ADAL" clId="{05AF090E-18CA-49FD-BF77-8E244D1E8680}" dt="2021-05-06T16:24:50.955" v="1333" actId="478"/>
          <ac:spMkLst>
            <pc:docMk/>
            <pc:sldMk cId="663716336" sldId="474"/>
            <ac:spMk id="16" creationId="{36CCD00E-E911-4A6C-9ABD-68978B68B658}"/>
          </ac:spMkLst>
        </pc:spChg>
        <pc:spChg chg="del">
          <ac:chgData name="Phoenix, Victoria" userId="702a7ceb-4d77-4b69-aff0-7045f56d1def" providerId="ADAL" clId="{05AF090E-18CA-49FD-BF77-8E244D1E8680}" dt="2021-05-06T15:59:09.192" v="933" actId="478"/>
          <ac:spMkLst>
            <pc:docMk/>
            <pc:sldMk cId="663716336" sldId="474"/>
            <ac:spMk id="17" creationId="{BC92893C-A9DB-BC42-83C4-38EFBBFA718D}"/>
          </ac:spMkLst>
        </pc:spChg>
        <pc:spChg chg="add mod">
          <ac:chgData name="Phoenix, Victoria" userId="702a7ceb-4d77-4b69-aff0-7045f56d1def" providerId="ADAL" clId="{05AF090E-18CA-49FD-BF77-8E244D1E8680}" dt="2021-05-06T16:27:33.846" v="1376" actId="1037"/>
          <ac:spMkLst>
            <pc:docMk/>
            <pc:sldMk cId="663716336" sldId="474"/>
            <ac:spMk id="19" creationId="{BA556794-86CA-4B37-9E74-635F66DF58A5}"/>
          </ac:spMkLst>
        </pc:spChg>
        <pc:spChg chg="add del mod">
          <ac:chgData name="Phoenix, Victoria" userId="702a7ceb-4d77-4b69-aff0-7045f56d1def" providerId="ADAL" clId="{05AF090E-18CA-49FD-BF77-8E244D1E8680}" dt="2021-05-06T16:24:52.621" v="1334" actId="478"/>
          <ac:spMkLst>
            <pc:docMk/>
            <pc:sldMk cId="663716336" sldId="474"/>
            <ac:spMk id="20" creationId="{894FF790-EEC4-4FCF-B962-BF177596C466}"/>
          </ac:spMkLst>
        </pc:spChg>
        <pc:graphicFrameChg chg="add mod modGraphic">
          <ac:chgData name="Phoenix, Victoria" userId="702a7ceb-4d77-4b69-aff0-7045f56d1def" providerId="ADAL" clId="{05AF090E-18CA-49FD-BF77-8E244D1E8680}" dt="2021-05-06T16:26:42.848" v="1368" actId="1076"/>
          <ac:graphicFrameMkLst>
            <pc:docMk/>
            <pc:sldMk cId="663716336" sldId="474"/>
            <ac:graphicFrameMk id="7" creationId="{0EF30B01-AE3A-44E4-B630-FEF7835D100A}"/>
          </ac:graphicFrameMkLst>
        </pc:graphicFrameChg>
        <pc:picChg chg="del mod">
          <ac:chgData name="Phoenix, Victoria" userId="702a7ceb-4d77-4b69-aff0-7045f56d1def" providerId="ADAL" clId="{05AF090E-18CA-49FD-BF77-8E244D1E8680}" dt="2021-05-06T15:52:12.965" v="742" actId="478"/>
          <ac:picMkLst>
            <pc:docMk/>
            <pc:sldMk cId="663716336" sldId="474"/>
            <ac:picMk id="3" creationId="{365BC7D9-640A-DA42-A826-C757EF0E9721}"/>
          </ac:picMkLst>
        </pc:picChg>
        <pc:cxnChg chg="del">
          <ac:chgData name="Phoenix, Victoria" userId="702a7ceb-4d77-4b69-aff0-7045f56d1def" providerId="ADAL" clId="{05AF090E-18CA-49FD-BF77-8E244D1E8680}" dt="2021-05-06T16:16:58.764" v="1229" actId="478"/>
          <ac:cxnSpMkLst>
            <pc:docMk/>
            <pc:sldMk cId="663716336" sldId="474"/>
            <ac:cxnSpMk id="9" creationId="{FED0396C-DFBA-7941-AD23-00C9E73396BA}"/>
          </ac:cxnSpMkLst>
        </pc:cxnChg>
        <pc:cxnChg chg="del">
          <ac:chgData name="Phoenix, Victoria" userId="702a7ceb-4d77-4b69-aff0-7045f56d1def" providerId="ADAL" clId="{05AF090E-18CA-49FD-BF77-8E244D1E8680}" dt="2021-05-06T16:17:00.237" v="1230" actId="478"/>
          <ac:cxnSpMkLst>
            <pc:docMk/>
            <pc:sldMk cId="663716336" sldId="474"/>
            <ac:cxnSpMk id="18" creationId="{9B91C904-1E80-624E-913C-63D8CC7E09DD}"/>
          </ac:cxnSpMkLst>
        </pc:cxnChg>
      </pc:sldChg>
      <pc:sldChg chg="add del">
        <pc:chgData name="Phoenix, Victoria" userId="702a7ceb-4d77-4b69-aff0-7045f56d1def" providerId="ADAL" clId="{05AF090E-18CA-49FD-BF77-8E244D1E8680}" dt="2021-05-03T19:19:45.570" v="65" actId="2696"/>
        <pc:sldMkLst>
          <pc:docMk/>
          <pc:sldMk cId="1158002520" sldId="475"/>
        </pc:sldMkLst>
      </pc:sldChg>
      <pc:sldChg chg="addSp delSp modSp add">
        <pc:chgData name="Phoenix, Victoria" userId="702a7ceb-4d77-4b69-aff0-7045f56d1def" providerId="ADAL" clId="{05AF090E-18CA-49FD-BF77-8E244D1E8680}" dt="2021-05-06T19:21:59.400" v="1730" actId="20577"/>
        <pc:sldMkLst>
          <pc:docMk/>
          <pc:sldMk cId="3328578481" sldId="475"/>
        </pc:sldMkLst>
        <pc:spChg chg="del">
          <ac:chgData name="Phoenix, Victoria" userId="702a7ceb-4d77-4b69-aff0-7045f56d1def" providerId="ADAL" clId="{05AF090E-18CA-49FD-BF77-8E244D1E8680}" dt="2021-05-06T19:21:42.454" v="1697"/>
          <ac:spMkLst>
            <pc:docMk/>
            <pc:sldMk cId="3328578481" sldId="475"/>
            <ac:spMk id="2" creationId="{4086C5EE-2C76-44E9-AC28-2E2DA35486BC}"/>
          </ac:spMkLst>
        </pc:spChg>
        <pc:spChg chg="del">
          <ac:chgData name="Phoenix, Victoria" userId="702a7ceb-4d77-4b69-aff0-7045f56d1def" providerId="ADAL" clId="{05AF090E-18CA-49FD-BF77-8E244D1E8680}" dt="2021-05-06T19:21:42.454" v="1697"/>
          <ac:spMkLst>
            <pc:docMk/>
            <pc:sldMk cId="3328578481" sldId="475"/>
            <ac:spMk id="3" creationId="{33E876C2-3C18-4B96-8262-9B1B3D0C03A4}"/>
          </ac:spMkLst>
        </pc:spChg>
        <pc:spChg chg="del">
          <ac:chgData name="Phoenix, Victoria" userId="702a7ceb-4d77-4b69-aff0-7045f56d1def" providerId="ADAL" clId="{05AF090E-18CA-49FD-BF77-8E244D1E8680}" dt="2021-05-06T19:21:42.454" v="1697"/>
          <ac:spMkLst>
            <pc:docMk/>
            <pc:sldMk cId="3328578481" sldId="475"/>
            <ac:spMk id="4" creationId="{23670AB1-A974-4337-8834-C0008800D047}"/>
          </ac:spMkLst>
        </pc:spChg>
        <pc:spChg chg="del">
          <ac:chgData name="Phoenix, Victoria" userId="702a7ceb-4d77-4b69-aff0-7045f56d1def" providerId="ADAL" clId="{05AF090E-18CA-49FD-BF77-8E244D1E8680}" dt="2021-05-06T19:21:42.454" v="1697"/>
          <ac:spMkLst>
            <pc:docMk/>
            <pc:sldMk cId="3328578481" sldId="475"/>
            <ac:spMk id="5" creationId="{C8AB5CAE-4EBA-4564-A633-D2C8931D00C2}"/>
          </ac:spMkLst>
        </pc:spChg>
        <pc:spChg chg="del">
          <ac:chgData name="Phoenix, Victoria" userId="702a7ceb-4d77-4b69-aff0-7045f56d1def" providerId="ADAL" clId="{05AF090E-18CA-49FD-BF77-8E244D1E8680}" dt="2021-05-06T19:21:42.454" v="1697"/>
          <ac:spMkLst>
            <pc:docMk/>
            <pc:sldMk cId="3328578481" sldId="475"/>
            <ac:spMk id="6" creationId="{0DE4F79D-F7C0-4569-A052-2CC4063F8FE7}"/>
          </ac:spMkLst>
        </pc:spChg>
        <pc:spChg chg="del">
          <ac:chgData name="Phoenix, Victoria" userId="702a7ceb-4d77-4b69-aff0-7045f56d1def" providerId="ADAL" clId="{05AF090E-18CA-49FD-BF77-8E244D1E8680}" dt="2021-05-06T19:21:42.454" v="1697"/>
          <ac:spMkLst>
            <pc:docMk/>
            <pc:sldMk cId="3328578481" sldId="475"/>
            <ac:spMk id="7" creationId="{A9B84AE0-A8E4-4C3A-8024-E2CCE38A1657}"/>
          </ac:spMkLst>
        </pc:spChg>
        <pc:spChg chg="del">
          <ac:chgData name="Phoenix, Victoria" userId="702a7ceb-4d77-4b69-aff0-7045f56d1def" providerId="ADAL" clId="{05AF090E-18CA-49FD-BF77-8E244D1E8680}" dt="2021-05-06T19:21:42.454" v="1697"/>
          <ac:spMkLst>
            <pc:docMk/>
            <pc:sldMk cId="3328578481" sldId="475"/>
            <ac:spMk id="8" creationId="{09051E86-5BE0-4E22-8CDF-1C1FCD5C2D98}"/>
          </ac:spMkLst>
        </pc:spChg>
        <pc:spChg chg="del">
          <ac:chgData name="Phoenix, Victoria" userId="702a7ceb-4d77-4b69-aff0-7045f56d1def" providerId="ADAL" clId="{05AF090E-18CA-49FD-BF77-8E244D1E8680}" dt="2021-05-06T19:21:42.454" v="1697"/>
          <ac:spMkLst>
            <pc:docMk/>
            <pc:sldMk cId="3328578481" sldId="475"/>
            <ac:spMk id="9" creationId="{51BE38A2-D1E9-431A-8C9B-8E8A2EF82FC3}"/>
          </ac:spMkLst>
        </pc:spChg>
        <pc:spChg chg="add mod">
          <ac:chgData name="Phoenix, Victoria" userId="702a7ceb-4d77-4b69-aff0-7045f56d1def" providerId="ADAL" clId="{05AF090E-18CA-49FD-BF77-8E244D1E8680}" dt="2021-05-06T19:21:59.400" v="1730" actId="20577"/>
          <ac:spMkLst>
            <pc:docMk/>
            <pc:sldMk cId="3328578481" sldId="475"/>
            <ac:spMk id="10" creationId="{F88C3BF6-973C-4974-B412-BFF2AE319189}"/>
          </ac:spMkLst>
        </pc:spChg>
      </pc:sldChg>
      <pc:sldChg chg="modSp ord">
        <pc:chgData name="Phoenix, Victoria" userId="702a7ceb-4d77-4b69-aff0-7045f56d1def" providerId="ADAL" clId="{05AF090E-18CA-49FD-BF77-8E244D1E8680}" dt="2021-06-02T17:21:14.100" v="5459"/>
        <pc:sldMkLst>
          <pc:docMk/>
          <pc:sldMk cId="1297681908" sldId="476"/>
        </pc:sldMkLst>
        <pc:spChg chg="mod">
          <ac:chgData name="Phoenix, Victoria" userId="702a7ceb-4d77-4b69-aff0-7045f56d1def" providerId="ADAL" clId="{05AF090E-18CA-49FD-BF77-8E244D1E8680}" dt="2021-05-06T19:22:34.525" v="1736" actId="20577"/>
          <ac:spMkLst>
            <pc:docMk/>
            <pc:sldMk cId="1297681908" sldId="476"/>
            <ac:spMk id="10" creationId="{F88C3BF6-973C-4974-B412-BFF2AE319189}"/>
          </ac:spMkLst>
        </pc:spChg>
      </pc:sldChg>
      <pc:sldChg chg="add del">
        <pc:chgData name="Phoenix, Victoria" userId="702a7ceb-4d77-4b69-aff0-7045f56d1def" providerId="ADAL" clId="{05AF090E-18CA-49FD-BF77-8E244D1E8680}" dt="2021-06-01T19:37:50.935" v="2191" actId="2696"/>
        <pc:sldMkLst>
          <pc:docMk/>
          <pc:sldMk cId="1494581621" sldId="533"/>
        </pc:sldMkLst>
      </pc:sldChg>
      <pc:sldChg chg="addSp delSp modSp del">
        <pc:chgData name="Phoenix, Victoria" userId="702a7ceb-4d77-4b69-aff0-7045f56d1def" providerId="ADAL" clId="{05AF090E-18CA-49FD-BF77-8E244D1E8680}" dt="2021-06-02T11:36:36.650" v="3530"/>
        <pc:sldMkLst>
          <pc:docMk/>
          <pc:sldMk cId="1152950265" sldId="596"/>
        </pc:sldMkLst>
        <pc:spChg chg="add del mod">
          <ac:chgData name="Phoenix, Victoria" userId="702a7ceb-4d77-4b69-aff0-7045f56d1def" providerId="ADAL" clId="{05AF090E-18CA-49FD-BF77-8E244D1E8680}" dt="2021-06-02T11:36:35.667" v="3528"/>
          <ac:spMkLst>
            <pc:docMk/>
            <pc:sldMk cId="1152950265" sldId="596"/>
            <ac:spMk id="2" creationId="{D9C0C015-F551-4C9C-95F7-9BAD54FA34E6}"/>
          </ac:spMkLst>
        </pc:spChg>
      </pc:sldChg>
      <pc:sldChg chg="del">
        <pc:chgData name="Phoenix, Victoria" userId="702a7ceb-4d77-4b69-aff0-7045f56d1def" providerId="ADAL" clId="{05AF090E-18CA-49FD-BF77-8E244D1E8680}" dt="2021-06-01T22:13:11.854" v="2718"/>
        <pc:sldMkLst>
          <pc:docMk/>
          <pc:sldMk cId="2166917219" sldId="597"/>
        </pc:sldMkLst>
      </pc:sldChg>
      <pc:sldChg chg="modSp del">
        <pc:chgData name="Phoenix, Victoria" userId="702a7ceb-4d77-4b69-aff0-7045f56d1def" providerId="ADAL" clId="{05AF090E-18CA-49FD-BF77-8E244D1E8680}" dt="2021-06-02T11:36:36.650" v="3530"/>
        <pc:sldMkLst>
          <pc:docMk/>
          <pc:sldMk cId="2851615456" sldId="598"/>
        </pc:sldMkLst>
        <pc:spChg chg="mod">
          <ac:chgData name="Phoenix, Victoria" userId="702a7ceb-4d77-4b69-aff0-7045f56d1def" providerId="ADAL" clId="{05AF090E-18CA-49FD-BF77-8E244D1E8680}" dt="2021-06-02T11:36:36.650" v="3530"/>
          <ac:spMkLst>
            <pc:docMk/>
            <pc:sldMk cId="2851615456" sldId="598"/>
            <ac:spMk id="3" creationId="{C1278E5A-855D-A940-B7AF-61B1CAF4421E}"/>
          </ac:spMkLst>
        </pc:spChg>
      </pc:sldChg>
      <pc:sldChg chg="del">
        <pc:chgData name="Phoenix, Victoria" userId="702a7ceb-4d77-4b69-aff0-7045f56d1def" providerId="ADAL" clId="{05AF090E-18CA-49FD-BF77-8E244D1E8680}" dt="2021-06-02T11:36:36.650" v="3530"/>
        <pc:sldMkLst>
          <pc:docMk/>
          <pc:sldMk cId="3222496486" sldId="599"/>
        </pc:sldMkLst>
      </pc:sldChg>
      <pc:sldChg chg="add del">
        <pc:chgData name="Phoenix, Victoria" userId="702a7ceb-4d77-4b69-aff0-7045f56d1def" providerId="ADAL" clId="{05AF090E-18CA-49FD-BF77-8E244D1E8680}" dt="2021-06-01T19:43:14.106" v="2327"/>
        <pc:sldMkLst>
          <pc:docMk/>
          <pc:sldMk cId="807087205" sldId="1084"/>
        </pc:sldMkLst>
      </pc:sldChg>
      <pc:sldChg chg="add del">
        <pc:chgData name="Phoenix, Victoria" userId="702a7ceb-4d77-4b69-aff0-7045f56d1def" providerId="ADAL" clId="{05AF090E-18CA-49FD-BF77-8E244D1E8680}" dt="2021-06-01T19:43:14.106" v="2327"/>
        <pc:sldMkLst>
          <pc:docMk/>
          <pc:sldMk cId="1080994030" sldId="1085"/>
        </pc:sldMkLst>
      </pc:sldChg>
      <pc:sldChg chg="modSp add del ord addCm modCm">
        <pc:chgData name="Phoenix, Victoria" userId="702a7ceb-4d77-4b69-aff0-7045f56d1def" providerId="ADAL" clId="{05AF090E-18CA-49FD-BF77-8E244D1E8680}" dt="2021-06-02T17:33:08.969" v="5472" actId="13926"/>
        <pc:sldMkLst>
          <pc:docMk/>
          <pc:sldMk cId="3833940629" sldId="1087"/>
        </pc:sldMkLst>
        <pc:spChg chg="mod">
          <ac:chgData name="Phoenix, Victoria" userId="702a7ceb-4d77-4b69-aff0-7045f56d1def" providerId="ADAL" clId="{05AF090E-18CA-49FD-BF77-8E244D1E8680}" dt="2021-06-02T17:18:48.385" v="5446" actId="20577"/>
          <ac:spMkLst>
            <pc:docMk/>
            <pc:sldMk cId="3833940629" sldId="1087"/>
            <ac:spMk id="5" creationId="{1A134866-C33B-4778-ADE2-3DB7BC24BBF8}"/>
          </ac:spMkLst>
        </pc:spChg>
        <pc:spChg chg="mod">
          <ac:chgData name="Phoenix, Victoria" userId="702a7ceb-4d77-4b69-aff0-7045f56d1def" providerId="ADAL" clId="{05AF090E-18CA-49FD-BF77-8E244D1E8680}" dt="2021-06-02T17:33:08.969" v="5472" actId="13926"/>
          <ac:spMkLst>
            <pc:docMk/>
            <pc:sldMk cId="3833940629" sldId="1087"/>
            <ac:spMk id="9" creationId="{ADCE453C-D431-4E49-A9B1-3DA1BA5DC74A}"/>
          </ac:spMkLst>
        </pc:spChg>
        <pc:spChg chg="mod">
          <ac:chgData name="Phoenix, Victoria" userId="702a7ceb-4d77-4b69-aff0-7045f56d1def" providerId="ADAL" clId="{05AF090E-18CA-49FD-BF77-8E244D1E8680}" dt="2021-06-01T22:15:29.309" v="2754"/>
          <ac:spMkLst>
            <pc:docMk/>
            <pc:sldMk cId="3833940629" sldId="1087"/>
            <ac:spMk id="10" creationId="{ED382646-AF68-40B0-B477-EF0F48268EA7}"/>
          </ac:spMkLst>
        </pc:spChg>
      </pc:sldChg>
      <pc:sldChg chg="modSp add del ord addCm modCm">
        <pc:chgData name="Phoenix, Victoria" userId="702a7ceb-4d77-4b69-aff0-7045f56d1def" providerId="ADAL" clId="{05AF090E-18CA-49FD-BF77-8E244D1E8680}" dt="2021-06-02T17:21:14.100" v="5459"/>
        <pc:sldMkLst>
          <pc:docMk/>
          <pc:sldMk cId="1322006256" sldId="1088"/>
        </pc:sldMkLst>
        <pc:spChg chg="mod">
          <ac:chgData name="Phoenix, Victoria" userId="702a7ceb-4d77-4b69-aff0-7045f56d1def" providerId="ADAL" clId="{05AF090E-18CA-49FD-BF77-8E244D1E8680}" dt="2021-06-02T17:18:54.126" v="5448" actId="20577"/>
          <ac:spMkLst>
            <pc:docMk/>
            <pc:sldMk cId="1322006256" sldId="1088"/>
            <ac:spMk id="5" creationId="{1A134866-C33B-4778-ADE2-3DB7BC24BBF8}"/>
          </ac:spMkLst>
        </pc:spChg>
      </pc:sldChg>
      <pc:sldChg chg="addSp delSp modSp add del ord">
        <pc:chgData name="Phoenix, Victoria" userId="702a7ceb-4d77-4b69-aff0-7045f56d1def" providerId="ADAL" clId="{05AF090E-18CA-49FD-BF77-8E244D1E8680}" dt="2021-06-02T17:33:17.647" v="5473" actId="478"/>
        <pc:sldMkLst>
          <pc:docMk/>
          <pc:sldMk cId="1161672289" sldId="1089"/>
        </pc:sldMkLst>
        <pc:spChg chg="add del mod">
          <ac:chgData name="Phoenix, Victoria" userId="702a7ceb-4d77-4b69-aff0-7045f56d1def" providerId="ADAL" clId="{05AF090E-18CA-49FD-BF77-8E244D1E8680}" dt="2021-06-02T16:58:50.889" v="5122"/>
          <ac:spMkLst>
            <pc:docMk/>
            <pc:sldMk cId="1161672289" sldId="1089"/>
            <ac:spMk id="2" creationId="{202F9AAB-6948-497E-AD6F-5FC3AC113BC1}"/>
          </ac:spMkLst>
        </pc:spChg>
        <pc:spChg chg="add del mod">
          <ac:chgData name="Phoenix, Victoria" userId="702a7ceb-4d77-4b69-aff0-7045f56d1def" providerId="ADAL" clId="{05AF090E-18CA-49FD-BF77-8E244D1E8680}" dt="2021-06-02T16:58:50.889" v="5122"/>
          <ac:spMkLst>
            <pc:docMk/>
            <pc:sldMk cId="1161672289" sldId="1089"/>
            <ac:spMk id="3" creationId="{1BC1B3B4-30C5-4D9A-82B5-94EAAF00B2AA}"/>
          </ac:spMkLst>
        </pc:spChg>
        <pc:spChg chg="add del mod">
          <ac:chgData name="Phoenix, Victoria" userId="702a7ceb-4d77-4b69-aff0-7045f56d1def" providerId="ADAL" clId="{05AF090E-18CA-49FD-BF77-8E244D1E8680}" dt="2021-06-02T16:58:50.889" v="5122"/>
          <ac:spMkLst>
            <pc:docMk/>
            <pc:sldMk cId="1161672289" sldId="1089"/>
            <ac:spMk id="4" creationId="{AA04B2AC-4D49-48CC-A318-DA303A20FA0C}"/>
          </ac:spMkLst>
        </pc:spChg>
        <pc:spChg chg="mod">
          <ac:chgData name="Phoenix, Victoria" userId="702a7ceb-4d77-4b69-aff0-7045f56d1def" providerId="ADAL" clId="{05AF090E-18CA-49FD-BF77-8E244D1E8680}" dt="2021-06-02T17:19:03.732" v="5453" actId="20577"/>
          <ac:spMkLst>
            <pc:docMk/>
            <pc:sldMk cId="1161672289" sldId="1089"/>
            <ac:spMk id="5" creationId="{1A134866-C33B-4778-ADE2-3DB7BC24BBF8}"/>
          </ac:spMkLst>
        </pc:spChg>
        <pc:spChg chg="add del mod">
          <ac:chgData name="Phoenix, Victoria" userId="702a7ceb-4d77-4b69-aff0-7045f56d1def" providerId="ADAL" clId="{05AF090E-18CA-49FD-BF77-8E244D1E8680}" dt="2021-06-02T16:58:50.889" v="5122"/>
          <ac:spMkLst>
            <pc:docMk/>
            <pc:sldMk cId="1161672289" sldId="1089"/>
            <ac:spMk id="6" creationId="{7BD43D22-0AB1-4BAF-90E1-D5691BEF81CB}"/>
          </ac:spMkLst>
        </pc:spChg>
        <pc:spChg chg="mod">
          <ac:chgData name="Phoenix, Victoria" userId="702a7ceb-4d77-4b69-aff0-7045f56d1def" providerId="ADAL" clId="{05AF090E-18CA-49FD-BF77-8E244D1E8680}" dt="2021-06-02T17:19:29.248" v="5458" actId="15"/>
          <ac:spMkLst>
            <pc:docMk/>
            <pc:sldMk cId="1161672289" sldId="1089"/>
            <ac:spMk id="7" creationId="{D60059F5-3988-43D2-8C98-F737F4668310}"/>
          </ac:spMkLst>
        </pc:spChg>
        <pc:spChg chg="add del mod">
          <ac:chgData name="Phoenix, Victoria" userId="702a7ceb-4d77-4b69-aff0-7045f56d1def" providerId="ADAL" clId="{05AF090E-18CA-49FD-BF77-8E244D1E8680}" dt="2021-06-02T17:19:09.959" v="5454"/>
          <ac:spMkLst>
            <pc:docMk/>
            <pc:sldMk cId="1161672289" sldId="1089"/>
            <ac:spMk id="8" creationId="{B47D9738-38D0-4ACC-A92A-EEE2E0006987}"/>
          </ac:spMkLst>
        </pc:spChg>
        <pc:spChg chg="add del mod">
          <ac:chgData name="Phoenix, Victoria" userId="702a7ceb-4d77-4b69-aff0-7045f56d1def" providerId="ADAL" clId="{05AF090E-18CA-49FD-BF77-8E244D1E8680}" dt="2021-06-02T17:19:13.784" v="5455" actId="478"/>
          <ac:spMkLst>
            <pc:docMk/>
            <pc:sldMk cId="1161672289" sldId="1089"/>
            <ac:spMk id="9" creationId="{5010662A-9766-4E1C-BB06-F028C7F0D639}"/>
          </ac:spMkLst>
        </pc:spChg>
        <pc:spChg chg="add del mod">
          <ac:chgData name="Phoenix, Victoria" userId="702a7ceb-4d77-4b69-aff0-7045f56d1def" providerId="ADAL" clId="{05AF090E-18CA-49FD-BF77-8E244D1E8680}" dt="2021-06-02T17:19:21.833" v="5456" actId="478"/>
          <ac:spMkLst>
            <pc:docMk/>
            <pc:sldMk cId="1161672289" sldId="1089"/>
            <ac:spMk id="10" creationId="{EC06CDD5-93AE-429C-9E51-E4B2C7164391}"/>
          </ac:spMkLst>
        </pc:spChg>
        <pc:spChg chg="add del mod">
          <ac:chgData name="Phoenix, Victoria" userId="702a7ceb-4d77-4b69-aff0-7045f56d1def" providerId="ADAL" clId="{05AF090E-18CA-49FD-BF77-8E244D1E8680}" dt="2021-06-02T17:33:17.647" v="5473" actId="478"/>
          <ac:spMkLst>
            <pc:docMk/>
            <pc:sldMk cId="1161672289" sldId="1089"/>
            <ac:spMk id="11" creationId="{06761EC6-5439-4B6C-9EC5-DDC9B1786FB3}"/>
          </ac:spMkLst>
        </pc:spChg>
        <pc:spChg chg="del mod">
          <ac:chgData name="Phoenix, Victoria" userId="702a7ceb-4d77-4b69-aff0-7045f56d1def" providerId="ADAL" clId="{05AF090E-18CA-49FD-BF77-8E244D1E8680}" dt="2021-06-02T16:58:56.121" v="5124" actId="478"/>
          <ac:spMkLst>
            <pc:docMk/>
            <pc:sldMk cId="1161672289" sldId="1089"/>
            <ac:spMk id="12" creationId="{AA1C0AA6-92C3-4F51-B572-02DE07D02498}"/>
          </ac:spMkLst>
        </pc:spChg>
      </pc:sldChg>
      <pc:sldChg chg="modSp add ord addCm modCm modNotesTx">
        <pc:chgData name="Phoenix, Victoria" userId="702a7ceb-4d77-4b69-aff0-7045f56d1def" providerId="ADAL" clId="{05AF090E-18CA-49FD-BF77-8E244D1E8680}" dt="2021-06-02T17:50:37.226" v="5547" actId="20577"/>
        <pc:sldMkLst>
          <pc:docMk/>
          <pc:sldMk cId="2509266959" sldId="1090"/>
        </pc:sldMkLst>
        <pc:spChg chg="mod">
          <ac:chgData name="Phoenix, Victoria" userId="702a7ceb-4d77-4b69-aff0-7045f56d1def" providerId="ADAL" clId="{05AF090E-18CA-49FD-BF77-8E244D1E8680}" dt="2021-06-02T17:13:01.265" v="5318" actId="20577"/>
          <ac:spMkLst>
            <pc:docMk/>
            <pc:sldMk cId="2509266959" sldId="1090"/>
            <ac:spMk id="2" creationId="{00000000-0000-0000-0000-000000000000}"/>
          </ac:spMkLst>
        </pc:spChg>
        <pc:spChg chg="mod">
          <ac:chgData name="Phoenix, Victoria" userId="702a7ceb-4d77-4b69-aff0-7045f56d1def" providerId="ADAL" clId="{05AF090E-18CA-49FD-BF77-8E244D1E8680}" dt="2021-06-02T17:49:27.714" v="5545" actId="20577"/>
          <ac:spMkLst>
            <pc:docMk/>
            <pc:sldMk cId="2509266959" sldId="1090"/>
            <ac:spMk id="12" creationId="{7C03D7B9-FBBD-428C-AE5D-9FE8AB71C5C3}"/>
          </ac:spMkLst>
        </pc:spChg>
        <pc:picChg chg="mod">
          <ac:chgData name="Phoenix, Victoria" userId="702a7ceb-4d77-4b69-aff0-7045f56d1def" providerId="ADAL" clId="{05AF090E-18CA-49FD-BF77-8E244D1E8680}" dt="2021-06-02T17:27:30.762" v="5460" actId="1076"/>
          <ac:picMkLst>
            <pc:docMk/>
            <pc:sldMk cId="2509266959" sldId="1090"/>
            <ac:picMk id="50" creationId="{BEAF317A-2A62-4A0A-B282-79244C5C1C91}"/>
          </ac:picMkLst>
        </pc:picChg>
      </pc:sldChg>
      <pc:sldChg chg="addSp delSp modSp add ord addCm modCm">
        <pc:chgData name="Phoenix, Victoria" userId="702a7ceb-4d77-4b69-aff0-7045f56d1def" providerId="ADAL" clId="{05AF090E-18CA-49FD-BF77-8E244D1E8680}" dt="2021-06-02T17:28:35.188" v="5468" actId="5900"/>
        <pc:sldMkLst>
          <pc:docMk/>
          <pc:sldMk cId="1967489943" sldId="1091"/>
        </pc:sldMkLst>
        <pc:spChg chg="mod">
          <ac:chgData name="Phoenix, Victoria" userId="702a7ceb-4d77-4b69-aff0-7045f56d1def" providerId="ADAL" clId="{05AF090E-18CA-49FD-BF77-8E244D1E8680}" dt="2021-06-02T17:13:18.296" v="5325" actId="20577"/>
          <ac:spMkLst>
            <pc:docMk/>
            <pc:sldMk cId="1967489943" sldId="1091"/>
            <ac:spMk id="2" creationId="{00000000-0000-0000-0000-000000000000}"/>
          </ac:spMkLst>
        </pc:spChg>
        <pc:spChg chg="del">
          <ac:chgData name="Phoenix, Victoria" userId="702a7ceb-4d77-4b69-aff0-7045f56d1def" providerId="ADAL" clId="{05AF090E-18CA-49FD-BF77-8E244D1E8680}" dt="2021-06-01T22:05:25.464" v="2699" actId="478"/>
          <ac:spMkLst>
            <pc:docMk/>
            <pc:sldMk cId="1967489943" sldId="1091"/>
            <ac:spMk id="4" creationId="{DD519070-8E00-4DEE-8F4B-F403BB4FB441}"/>
          </ac:spMkLst>
        </pc:spChg>
        <pc:spChg chg="add del mod">
          <ac:chgData name="Phoenix, Victoria" userId="702a7ceb-4d77-4b69-aff0-7045f56d1def" providerId="ADAL" clId="{05AF090E-18CA-49FD-BF77-8E244D1E8680}" dt="2021-06-01T22:05:27.670" v="2700"/>
          <ac:spMkLst>
            <pc:docMk/>
            <pc:sldMk cId="1967489943" sldId="1091"/>
            <ac:spMk id="5" creationId="{8883EF18-FF9D-4F8D-AD2E-0989301435CB}"/>
          </ac:spMkLst>
        </pc:spChg>
        <pc:spChg chg="add del mod">
          <ac:chgData name="Phoenix, Victoria" userId="702a7ceb-4d77-4b69-aff0-7045f56d1def" providerId="ADAL" clId="{05AF090E-18CA-49FD-BF77-8E244D1E8680}" dt="2021-06-01T22:05:27.670" v="2700"/>
          <ac:spMkLst>
            <pc:docMk/>
            <pc:sldMk cId="1967489943" sldId="1091"/>
            <ac:spMk id="6" creationId="{F782E5EC-55FB-48EA-9B7E-6F0CDB087946}"/>
          </ac:spMkLst>
        </pc:spChg>
        <pc:spChg chg="add del mod">
          <ac:chgData name="Phoenix, Victoria" userId="702a7ceb-4d77-4b69-aff0-7045f56d1def" providerId="ADAL" clId="{05AF090E-18CA-49FD-BF77-8E244D1E8680}" dt="2021-06-02T16:15:06.102" v="4849" actId="478"/>
          <ac:spMkLst>
            <pc:docMk/>
            <pc:sldMk cId="1967489943" sldId="1091"/>
            <ac:spMk id="7" creationId="{1070B2CA-0187-4404-A25F-5489B9A9CFA9}"/>
          </ac:spMkLst>
        </pc:spChg>
        <pc:spChg chg="mod">
          <ac:chgData name="Phoenix, Victoria" userId="702a7ceb-4d77-4b69-aff0-7045f56d1def" providerId="ADAL" clId="{05AF090E-18CA-49FD-BF77-8E244D1E8680}" dt="2021-06-02T16:15:01.742" v="4848" actId="13926"/>
          <ac:spMkLst>
            <pc:docMk/>
            <pc:sldMk cId="1967489943" sldId="1091"/>
            <ac:spMk id="12" creationId="{7C03D7B9-FBBD-428C-AE5D-9FE8AB71C5C3}"/>
          </ac:spMkLst>
        </pc:spChg>
        <pc:picChg chg="mod">
          <ac:chgData name="Phoenix, Victoria" userId="702a7ceb-4d77-4b69-aff0-7045f56d1def" providerId="ADAL" clId="{05AF090E-18CA-49FD-BF77-8E244D1E8680}" dt="2021-06-02T17:28:20.126" v="5467"/>
          <ac:picMkLst>
            <pc:docMk/>
            <pc:sldMk cId="1967489943" sldId="1091"/>
            <ac:picMk id="3" creationId="{370B982D-52C8-400B-BD75-D71EF6D4B659}"/>
          </ac:picMkLst>
        </pc:picChg>
      </pc:sldChg>
      <pc:sldChg chg="add del">
        <pc:chgData name="Phoenix, Victoria" userId="702a7ceb-4d77-4b69-aff0-7045f56d1def" providerId="ADAL" clId="{05AF090E-18CA-49FD-BF77-8E244D1E8680}" dt="2021-06-01T19:33:40.268" v="2165"/>
        <pc:sldMkLst>
          <pc:docMk/>
          <pc:sldMk cId="2007680315" sldId="1092"/>
        </pc:sldMkLst>
      </pc:sldChg>
      <pc:sldChg chg="addSp delSp modSp add del ord addCm modCm">
        <pc:chgData name="Phoenix, Victoria" userId="702a7ceb-4d77-4b69-aff0-7045f56d1def" providerId="ADAL" clId="{05AF090E-18CA-49FD-BF77-8E244D1E8680}" dt="2021-06-02T17:21:14.100" v="5459"/>
        <pc:sldMkLst>
          <pc:docMk/>
          <pc:sldMk cId="3302446260" sldId="1092"/>
        </pc:sldMkLst>
        <pc:spChg chg="add del mod">
          <ac:chgData name="Phoenix, Victoria" userId="702a7ceb-4d77-4b69-aff0-7045f56d1def" providerId="ADAL" clId="{05AF090E-18CA-49FD-BF77-8E244D1E8680}" dt="2021-06-02T16:34:12.008" v="5000" actId="478"/>
          <ac:spMkLst>
            <pc:docMk/>
            <pc:sldMk cId="3302446260" sldId="1092"/>
            <ac:spMk id="2" creationId="{5C5F9CC0-2AC1-4E87-A0DD-8C0C14A845B3}"/>
          </ac:spMkLst>
        </pc:spChg>
        <pc:spChg chg="add del mod">
          <ac:chgData name="Phoenix, Victoria" userId="702a7ceb-4d77-4b69-aff0-7045f56d1def" providerId="ADAL" clId="{05AF090E-18CA-49FD-BF77-8E244D1E8680}" dt="2021-06-02T17:17:46.742" v="5431" actId="20577"/>
          <ac:spMkLst>
            <pc:docMk/>
            <pc:sldMk cId="3302446260" sldId="1092"/>
            <ac:spMk id="6" creationId="{3ACEC73E-3195-4F63-8ADE-00D14C8AB52D}"/>
          </ac:spMkLst>
        </pc:spChg>
        <pc:spChg chg="add del mod">
          <ac:chgData name="Phoenix, Victoria" userId="702a7ceb-4d77-4b69-aff0-7045f56d1def" providerId="ADAL" clId="{05AF090E-18CA-49FD-BF77-8E244D1E8680}" dt="2021-06-02T16:34:15.528" v="5008" actId="478"/>
          <ac:spMkLst>
            <pc:docMk/>
            <pc:sldMk cId="3302446260" sldId="1092"/>
            <ac:spMk id="7" creationId="{AAB50D6B-C4F3-441D-98E7-2A946004751D}"/>
          </ac:spMkLst>
        </pc:spChg>
        <pc:spChg chg="add del mod">
          <ac:chgData name="Phoenix, Victoria" userId="702a7ceb-4d77-4b69-aff0-7045f56d1def" providerId="ADAL" clId="{05AF090E-18CA-49FD-BF77-8E244D1E8680}" dt="2021-06-02T17:17:56.318" v="5432" actId="13926"/>
          <ac:spMkLst>
            <pc:docMk/>
            <pc:sldMk cId="3302446260" sldId="1092"/>
            <ac:spMk id="8" creationId="{9A7ED2CA-53CD-4C14-8BF0-52A6BF205A7F}"/>
          </ac:spMkLst>
        </pc:spChg>
        <pc:spChg chg="add del">
          <ac:chgData name="Phoenix, Victoria" userId="702a7ceb-4d77-4b69-aff0-7045f56d1def" providerId="ADAL" clId="{05AF090E-18CA-49FD-BF77-8E244D1E8680}" dt="2021-06-02T16:33:53.259" v="4974"/>
          <ac:spMkLst>
            <pc:docMk/>
            <pc:sldMk cId="3302446260" sldId="1092"/>
            <ac:spMk id="9" creationId="{DC9FDC97-6DE9-4DA0-BEFF-4C066C15ED59}"/>
          </ac:spMkLst>
        </pc:spChg>
        <pc:spChg chg="add del mod">
          <ac:chgData name="Phoenix, Victoria" userId="702a7ceb-4d77-4b69-aff0-7045f56d1def" providerId="ADAL" clId="{05AF090E-18CA-49FD-BF77-8E244D1E8680}" dt="2021-06-02T17:17:15.373" v="5404"/>
          <ac:spMkLst>
            <pc:docMk/>
            <pc:sldMk cId="3302446260" sldId="1092"/>
            <ac:spMk id="11" creationId="{DC4E7E9E-E3EB-43CC-AAB7-0A3054C034F5}"/>
          </ac:spMkLst>
        </pc:spChg>
        <pc:spChg chg="add del mod">
          <ac:chgData name="Phoenix, Victoria" userId="702a7ceb-4d77-4b69-aff0-7045f56d1def" providerId="ADAL" clId="{05AF090E-18CA-49FD-BF77-8E244D1E8680}" dt="2021-06-02T17:17:15.373" v="5404"/>
          <ac:spMkLst>
            <pc:docMk/>
            <pc:sldMk cId="3302446260" sldId="1092"/>
            <ac:spMk id="12" creationId="{CE3AA363-209B-4725-BF3C-4B21B46532D2}"/>
          </ac:spMkLst>
        </pc:spChg>
        <pc:spChg chg="add mod">
          <ac:chgData name="Phoenix, Victoria" userId="702a7ceb-4d77-4b69-aff0-7045f56d1def" providerId="ADAL" clId="{05AF090E-18CA-49FD-BF77-8E244D1E8680}" dt="2021-06-02T17:17:15.373" v="5404"/>
          <ac:spMkLst>
            <pc:docMk/>
            <pc:sldMk cId="3302446260" sldId="1092"/>
            <ac:spMk id="13" creationId="{7326988F-0C05-42FF-AD44-B37A09565456}"/>
          </ac:spMkLst>
        </pc:spChg>
        <pc:picChg chg="del mod">
          <ac:chgData name="Phoenix, Victoria" userId="702a7ceb-4d77-4b69-aff0-7045f56d1def" providerId="ADAL" clId="{05AF090E-18CA-49FD-BF77-8E244D1E8680}" dt="2021-06-02T16:31:49.838" v="4911" actId="478"/>
          <ac:picMkLst>
            <pc:docMk/>
            <pc:sldMk cId="3302446260" sldId="1092"/>
            <ac:picMk id="3" creationId="{BE399E63-18BF-42F0-847D-12B617098C75}"/>
          </ac:picMkLst>
        </pc:picChg>
        <pc:picChg chg="add del mod modCrop">
          <ac:chgData name="Phoenix, Victoria" userId="702a7ceb-4d77-4b69-aff0-7045f56d1def" providerId="ADAL" clId="{05AF090E-18CA-49FD-BF77-8E244D1E8680}" dt="2021-06-02T16:35:43.094" v="5011" actId="478"/>
          <ac:picMkLst>
            <pc:docMk/>
            <pc:sldMk cId="3302446260" sldId="1092"/>
            <ac:picMk id="5" creationId="{FD87ADEF-43D0-4057-8BFB-9471F89DCA94}"/>
          </ac:picMkLst>
        </pc:picChg>
        <pc:picChg chg="add mod">
          <ac:chgData name="Phoenix, Victoria" userId="702a7ceb-4d77-4b69-aff0-7045f56d1def" providerId="ADAL" clId="{05AF090E-18CA-49FD-BF77-8E244D1E8680}" dt="2021-06-02T16:35:52.624" v="5013" actId="1076"/>
          <ac:picMkLst>
            <pc:docMk/>
            <pc:sldMk cId="3302446260" sldId="1092"/>
            <ac:picMk id="10" creationId="{46F42A50-BD2C-4A7C-8CF4-3DB96BFDA024}"/>
          </ac:picMkLst>
        </pc:picChg>
      </pc:sldChg>
      <pc:sldChg chg="modSp add del ord addCm modCm modNotesTx">
        <pc:chgData name="Phoenix, Victoria" userId="702a7ceb-4d77-4b69-aff0-7045f56d1def" providerId="ADAL" clId="{05AF090E-18CA-49FD-BF77-8E244D1E8680}" dt="2021-06-02T17:32:50.792" v="5470" actId="13926"/>
        <pc:sldMkLst>
          <pc:docMk/>
          <pc:sldMk cId="4205545164" sldId="1093"/>
        </pc:sldMkLst>
        <pc:spChg chg="mod">
          <ac:chgData name="Phoenix, Victoria" userId="702a7ceb-4d77-4b69-aff0-7045f56d1def" providerId="ADAL" clId="{05AF090E-18CA-49FD-BF77-8E244D1E8680}" dt="2021-06-02T17:18:19.672" v="5442" actId="20577"/>
          <ac:spMkLst>
            <pc:docMk/>
            <pc:sldMk cId="4205545164" sldId="1093"/>
            <ac:spMk id="5" creationId="{1A134866-C33B-4778-ADE2-3DB7BC24BBF8}"/>
          </ac:spMkLst>
        </pc:spChg>
        <pc:spChg chg="mod">
          <ac:chgData name="Phoenix, Victoria" userId="702a7ceb-4d77-4b69-aff0-7045f56d1def" providerId="ADAL" clId="{05AF090E-18CA-49FD-BF77-8E244D1E8680}" dt="2021-06-02T17:32:50.792" v="5470" actId="13926"/>
          <ac:spMkLst>
            <pc:docMk/>
            <pc:sldMk cId="4205545164" sldId="1093"/>
            <ac:spMk id="9" creationId="{ADCE453C-D431-4E49-A9B1-3DA1BA5DC74A}"/>
          </ac:spMkLst>
        </pc:spChg>
        <pc:spChg chg="mod">
          <ac:chgData name="Phoenix, Victoria" userId="702a7ceb-4d77-4b69-aff0-7045f56d1def" providerId="ADAL" clId="{05AF090E-18CA-49FD-BF77-8E244D1E8680}" dt="2021-06-01T22:15:29.309" v="2754"/>
          <ac:spMkLst>
            <pc:docMk/>
            <pc:sldMk cId="4205545164" sldId="1093"/>
            <ac:spMk id="10" creationId="{ED382646-AF68-40B0-B477-EF0F48268EA7}"/>
          </ac:spMkLst>
        </pc:spChg>
      </pc:sldChg>
      <pc:sldChg chg="addSp delSp modSp add del ord addCm modCm modNotesTx">
        <pc:chgData name="Phoenix, Victoria" userId="702a7ceb-4d77-4b69-aff0-7045f56d1def" providerId="ADAL" clId="{05AF090E-18CA-49FD-BF77-8E244D1E8680}" dt="2021-06-02T17:29:16.416" v="5469" actId="13926"/>
        <pc:sldMkLst>
          <pc:docMk/>
          <pc:sldMk cId="3606282590" sldId="1094"/>
        </pc:sldMkLst>
        <pc:spChg chg="mod">
          <ac:chgData name="Phoenix, Victoria" userId="702a7ceb-4d77-4b69-aff0-7045f56d1def" providerId="ADAL" clId="{05AF090E-18CA-49FD-BF77-8E244D1E8680}" dt="2021-06-02T17:17:02.840" v="5403" actId="20577"/>
          <ac:spMkLst>
            <pc:docMk/>
            <pc:sldMk cId="3606282590" sldId="1094"/>
            <ac:spMk id="2" creationId="{00000000-0000-0000-0000-000000000000}"/>
          </ac:spMkLst>
        </pc:spChg>
        <pc:spChg chg="add del mod">
          <ac:chgData name="Phoenix, Victoria" userId="702a7ceb-4d77-4b69-aff0-7045f56d1def" providerId="ADAL" clId="{05AF090E-18CA-49FD-BF77-8E244D1E8680}" dt="2021-06-01T22:06:47.751" v="2706"/>
          <ac:spMkLst>
            <pc:docMk/>
            <pc:sldMk cId="3606282590" sldId="1094"/>
            <ac:spMk id="3" creationId="{942B1A14-89BE-4720-904D-235C16F57BA9}"/>
          </ac:spMkLst>
        </pc:spChg>
        <pc:spChg chg="add del mod">
          <ac:chgData name="Phoenix, Victoria" userId="702a7ceb-4d77-4b69-aff0-7045f56d1def" providerId="ADAL" clId="{05AF090E-18CA-49FD-BF77-8E244D1E8680}" dt="2021-06-01T22:06:59.715" v="2711"/>
          <ac:spMkLst>
            <pc:docMk/>
            <pc:sldMk cId="3606282590" sldId="1094"/>
            <ac:spMk id="4" creationId="{076FAAA9-321C-4CB0-B82E-72D020FFA912}"/>
          </ac:spMkLst>
        </pc:spChg>
        <pc:spChg chg="add del mod">
          <ac:chgData name="Phoenix, Victoria" userId="702a7ceb-4d77-4b69-aff0-7045f56d1def" providerId="ADAL" clId="{05AF090E-18CA-49FD-BF77-8E244D1E8680}" dt="2021-06-01T22:06:59.715" v="2711"/>
          <ac:spMkLst>
            <pc:docMk/>
            <pc:sldMk cId="3606282590" sldId="1094"/>
            <ac:spMk id="5" creationId="{AB8A07BB-FEE4-4B85-B871-DD5532034699}"/>
          </ac:spMkLst>
        </pc:spChg>
        <pc:spChg chg="mod">
          <ac:chgData name="Phoenix, Victoria" userId="702a7ceb-4d77-4b69-aff0-7045f56d1def" providerId="ADAL" clId="{05AF090E-18CA-49FD-BF77-8E244D1E8680}" dt="2021-06-02T16:23:43.116" v="4903" actId="27636"/>
          <ac:spMkLst>
            <pc:docMk/>
            <pc:sldMk cId="3606282590" sldId="1094"/>
            <ac:spMk id="6" creationId="{A3796213-00A0-48FD-B494-148FAA9C8829}"/>
          </ac:spMkLst>
        </pc:spChg>
        <pc:spChg chg="add del mod">
          <ac:chgData name="Phoenix, Victoria" userId="702a7ceb-4d77-4b69-aff0-7045f56d1def" providerId="ADAL" clId="{05AF090E-18CA-49FD-BF77-8E244D1E8680}" dt="2021-06-01T22:06:59.715" v="2711"/>
          <ac:spMkLst>
            <pc:docMk/>
            <pc:sldMk cId="3606282590" sldId="1094"/>
            <ac:spMk id="7" creationId="{A6D9894A-343D-49EE-8CCC-9F57CEDE3571}"/>
          </ac:spMkLst>
        </pc:spChg>
        <pc:spChg chg="add del mod">
          <ac:chgData name="Phoenix, Victoria" userId="702a7ceb-4d77-4b69-aff0-7045f56d1def" providerId="ADAL" clId="{05AF090E-18CA-49FD-BF77-8E244D1E8680}" dt="2021-06-01T22:06:59.715" v="2711"/>
          <ac:spMkLst>
            <pc:docMk/>
            <pc:sldMk cId="3606282590" sldId="1094"/>
            <ac:spMk id="8" creationId="{C8BD4082-8A5E-43CF-BA02-2AD7B6334338}"/>
          </ac:spMkLst>
        </pc:spChg>
        <pc:spChg chg="mod">
          <ac:chgData name="Phoenix, Victoria" userId="702a7ceb-4d77-4b69-aff0-7045f56d1def" providerId="ADAL" clId="{05AF090E-18CA-49FD-BF77-8E244D1E8680}" dt="2021-06-02T17:29:16.416" v="5469" actId="13926"/>
          <ac:spMkLst>
            <pc:docMk/>
            <pc:sldMk cId="3606282590" sldId="1094"/>
            <ac:spMk id="9" creationId="{ADCE453C-D431-4E49-A9B1-3DA1BA5DC74A}"/>
          </ac:spMkLst>
        </pc:spChg>
        <pc:spChg chg="add del mod">
          <ac:chgData name="Phoenix, Victoria" userId="702a7ceb-4d77-4b69-aff0-7045f56d1def" providerId="ADAL" clId="{05AF090E-18CA-49FD-BF77-8E244D1E8680}" dt="2021-06-02T16:23:42.830" v="4901"/>
          <ac:spMkLst>
            <pc:docMk/>
            <pc:sldMk cId="3606282590" sldId="1094"/>
            <ac:spMk id="10" creationId="{5A5B7A1C-CC6C-4D0A-917C-F3D112C8E41A}"/>
          </ac:spMkLst>
        </pc:spChg>
        <pc:spChg chg="add del mod">
          <ac:chgData name="Phoenix, Victoria" userId="702a7ceb-4d77-4b69-aff0-7045f56d1def" providerId="ADAL" clId="{05AF090E-18CA-49FD-BF77-8E244D1E8680}" dt="2021-06-02T16:23:42.830" v="4901"/>
          <ac:spMkLst>
            <pc:docMk/>
            <pc:sldMk cId="3606282590" sldId="1094"/>
            <ac:spMk id="11" creationId="{AD4DB2B6-0B1D-4EBF-B264-CD0D1C899683}"/>
          </ac:spMkLst>
        </pc:spChg>
        <pc:spChg chg="add del mod">
          <ac:chgData name="Phoenix, Victoria" userId="702a7ceb-4d77-4b69-aff0-7045f56d1def" providerId="ADAL" clId="{05AF090E-18CA-49FD-BF77-8E244D1E8680}" dt="2021-06-02T16:23:42.830" v="4901"/>
          <ac:spMkLst>
            <pc:docMk/>
            <pc:sldMk cId="3606282590" sldId="1094"/>
            <ac:spMk id="12" creationId="{F8286097-DFD1-43EC-9C92-8C251453E85E}"/>
          </ac:spMkLst>
        </pc:spChg>
        <pc:spChg chg="add mod">
          <ac:chgData name="Phoenix, Victoria" userId="702a7ceb-4d77-4b69-aff0-7045f56d1def" providerId="ADAL" clId="{05AF090E-18CA-49FD-BF77-8E244D1E8680}" dt="2021-06-02T16:23:42.830" v="4901"/>
          <ac:spMkLst>
            <pc:docMk/>
            <pc:sldMk cId="3606282590" sldId="1094"/>
            <ac:spMk id="13" creationId="{51994AFC-5315-417D-8ED4-DC82C26A4663}"/>
          </ac:spMkLst>
        </pc:spChg>
      </pc:sldChg>
      <pc:sldChg chg="modSp add del ord addCm modCm modNotesTx">
        <pc:chgData name="Phoenix, Victoria" userId="702a7ceb-4d77-4b69-aff0-7045f56d1def" providerId="ADAL" clId="{05AF090E-18CA-49FD-BF77-8E244D1E8680}" dt="2021-06-02T17:33:00.647" v="5471" actId="13926"/>
        <pc:sldMkLst>
          <pc:docMk/>
          <pc:sldMk cId="1872555210" sldId="1095"/>
        </pc:sldMkLst>
        <pc:spChg chg="mod">
          <ac:chgData name="Phoenix, Victoria" userId="702a7ceb-4d77-4b69-aff0-7045f56d1def" providerId="ADAL" clId="{05AF090E-18CA-49FD-BF77-8E244D1E8680}" dt="2021-06-02T17:18:38.911" v="5444" actId="20577"/>
          <ac:spMkLst>
            <pc:docMk/>
            <pc:sldMk cId="1872555210" sldId="1095"/>
            <ac:spMk id="5" creationId="{1A134866-C33B-4778-ADE2-3DB7BC24BBF8}"/>
          </ac:spMkLst>
        </pc:spChg>
        <pc:spChg chg="mod">
          <ac:chgData name="Phoenix, Victoria" userId="702a7ceb-4d77-4b69-aff0-7045f56d1def" providerId="ADAL" clId="{05AF090E-18CA-49FD-BF77-8E244D1E8680}" dt="2021-06-02T17:33:00.647" v="5471" actId="13926"/>
          <ac:spMkLst>
            <pc:docMk/>
            <pc:sldMk cId="1872555210" sldId="1095"/>
            <ac:spMk id="9" creationId="{ADCE453C-D431-4E49-A9B1-3DA1BA5DC74A}"/>
          </ac:spMkLst>
        </pc:spChg>
      </pc:sldChg>
      <pc:sldChg chg="addSp delSp modSp add">
        <pc:chgData name="Phoenix, Victoria" userId="702a7ceb-4d77-4b69-aff0-7045f56d1def" providerId="ADAL" clId="{05AF090E-18CA-49FD-BF77-8E244D1E8680}" dt="2021-06-01T19:41:14.185" v="2321" actId="20577"/>
        <pc:sldMkLst>
          <pc:docMk/>
          <pc:sldMk cId="832851372" sldId="1096"/>
        </pc:sldMkLst>
        <pc:spChg chg="del">
          <ac:chgData name="Phoenix, Victoria" userId="702a7ceb-4d77-4b69-aff0-7045f56d1def" providerId="ADAL" clId="{05AF090E-18CA-49FD-BF77-8E244D1E8680}" dt="2021-06-01T19:41:05.486" v="2309"/>
          <ac:spMkLst>
            <pc:docMk/>
            <pc:sldMk cId="832851372" sldId="1096"/>
            <ac:spMk id="2" creationId="{104293C1-B6EE-40B9-BDDF-F18F03D635C7}"/>
          </ac:spMkLst>
        </pc:spChg>
        <pc:spChg chg="del">
          <ac:chgData name="Phoenix, Victoria" userId="702a7ceb-4d77-4b69-aff0-7045f56d1def" providerId="ADAL" clId="{05AF090E-18CA-49FD-BF77-8E244D1E8680}" dt="2021-06-01T19:41:05.486" v="2309"/>
          <ac:spMkLst>
            <pc:docMk/>
            <pc:sldMk cId="832851372" sldId="1096"/>
            <ac:spMk id="3" creationId="{8B61C8E6-7CE1-4E1F-98FD-0C761F4FDC07}"/>
          </ac:spMkLst>
        </pc:spChg>
        <pc:spChg chg="del">
          <ac:chgData name="Phoenix, Victoria" userId="702a7ceb-4d77-4b69-aff0-7045f56d1def" providerId="ADAL" clId="{05AF090E-18CA-49FD-BF77-8E244D1E8680}" dt="2021-06-01T19:41:05.486" v="2309"/>
          <ac:spMkLst>
            <pc:docMk/>
            <pc:sldMk cId="832851372" sldId="1096"/>
            <ac:spMk id="4" creationId="{D193CE67-CE99-470E-8CC8-3911D08DFD10}"/>
          </ac:spMkLst>
        </pc:spChg>
        <pc:spChg chg="del">
          <ac:chgData name="Phoenix, Victoria" userId="702a7ceb-4d77-4b69-aff0-7045f56d1def" providerId="ADAL" clId="{05AF090E-18CA-49FD-BF77-8E244D1E8680}" dt="2021-06-01T19:41:05.486" v="2309"/>
          <ac:spMkLst>
            <pc:docMk/>
            <pc:sldMk cId="832851372" sldId="1096"/>
            <ac:spMk id="5" creationId="{5DCDD91C-B1CE-4031-B573-838A051FF576}"/>
          </ac:spMkLst>
        </pc:spChg>
        <pc:spChg chg="add mod">
          <ac:chgData name="Phoenix, Victoria" userId="702a7ceb-4d77-4b69-aff0-7045f56d1def" providerId="ADAL" clId="{05AF090E-18CA-49FD-BF77-8E244D1E8680}" dt="2021-06-01T19:41:14.185" v="2321" actId="20577"/>
          <ac:spMkLst>
            <pc:docMk/>
            <pc:sldMk cId="832851372" sldId="1096"/>
            <ac:spMk id="6" creationId="{9DEAB50A-13A1-4B56-9611-EA07D1899FEF}"/>
          </ac:spMkLst>
        </pc:spChg>
      </pc:sldChg>
      <pc:sldChg chg="addSp delSp modSp add ord addCm delCm">
        <pc:chgData name="Phoenix, Victoria" userId="702a7ceb-4d77-4b69-aff0-7045f56d1def" providerId="ADAL" clId="{05AF090E-18CA-49FD-BF77-8E244D1E8680}" dt="2021-06-02T17:21:14.100" v="5459"/>
        <pc:sldMkLst>
          <pc:docMk/>
          <pc:sldMk cId="2399064846" sldId="1097"/>
        </pc:sldMkLst>
        <pc:spChg chg="del">
          <ac:chgData name="Phoenix, Victoria" userId="702a7ceb-4d77-4b69-aff0-7045f56d1def" providerId="ADAL" clId="{05AF090E-18CA-49FD-BF77-8E244D1E8680}" dt="2021-06-01T19:43:34.889" v="2330"/>
          <ac:spMkLst>
            <pc:docMk/>
            <pc:sldMk cId="2399064846" sldId="1097"/>
            <ac:spMk id="2" creationId="{B6E5F695-232D-44D6-BB35-C3CD60A14121}"/>
          </ac:spMkLst>
        </pc:spChg>
        <pc:spChg chg="add mod">
          <ac:chgData name="Phoenix, Victoria" userId="702a7ceb-4d77-4b69-aff0-7045f56d1def" providerId="ADAL" clId="{05AF090E-18CA-49FD-BF77-8E244D1E8680}" dt="2021-06-01T19:44:05.753" v="2343" actId="20577"/>
          <ac:spMkLst>
            <pc:docMk/>
            <pc:sldMk cId="2399064846" sldId="1097"/>
            <ac:spMk id="3" creationId="{DDBB88C2-54F7-4819-AFF2-FC62DF8D8F10}"/>
          </ac:spMkLst>
        </pc:spChg>
        <pc:spChg chg="add del mod">
          <ac:chgData name="Phoenix, Victoria" userId="702a7ceb-4d77-4b69-aff0-7045f56d1def" providerId="ADAL" clId="{05AF090E-18CA-49FD-BF77-8E244D1E8680}" dt="2021-06-01T19:44:28.984" v="2344"/>
          <ac:spMkLst>
            <pc:docMk/>
            <pc:sldMk cId="2399064846" sldId="1097"/>
            <ac:spMk id="4" creationId="{1D79DBFE-A9B7-41A1-BF9F-A5E39E42D25E}"/>
          </ac:spMkLst>
        </pc:spChg>
        <pc:spChg chg="add del mod">
          <ac:chgData name="Phoenix, Victoria" userId="702a7ceb-4d77-4b69-aff0-7045f56d1def" providerId="ADAL" clId="{05AF090E-18CA-49FD-BF77-8E244D1E8680}" dt="2021-06-01T19:44:28.984" v="2344"/>
          <ac:spMkLst>
            <pc:docMk/>
            <pc:sldMk cId="2399064846" sldId="1097"/>
            <ac:spMk id="5" creationId="{DC7BF1AE-0255-4018-83B5-8F313465265F}"/>
          </ac:spMkLst>
        </pc:spChg>
        <pc:spChg chg="add mod">
          <ac:chgData name="Phoenix, Victoria" userId="702a7ceb-4d77-4b69-aff0-7045f56d1def" providerId="ADAL" clId="{05AF090E-18CA-49FD-BF77-8E244D1E8680}" dt="2021-06-01T21:59:06.136" v="2646" actId="1035"/>
          <ac:spMkLst>
            <pc:docMk/>
            <pc:sldMk cId="2399064846" sldId="1097"/>
            <ac:spMk id="6" creationId="{46C36269-7615-4208-AF1E-FA2BBCD4B1FA}"/>
          </ac:spMkLst>
        </pc:spChg>
        <pc:spChg chg="add del mod">
          <ac:chgData name="Phoenix, Victoria" userId="702a7ceb-4d77-4b69-aff0-7045f56d1def" providerId="ADAL" clId="{05AF090E-18CA-49FD-BF77-8E244D1E8680}" dt="2021-06-01T19:44:50.514" v="2348"/>
          <ac:spMkLst>
            <pc:docMk/>
            <pc:sldMk cId="2399064846" sldId="1097"/>
            <ac:spMk id="7" creationId="{F8EB301D-1A6F-4823-A236-AF723C9B5B1E}"/>
          </ac:spMkLst>
        </pc:spChg>
        <pc:spChg chg="add del mod">
          <ac:chgData name="Phoenix, Victoria" userId="702a7ceb-4d77-4b69-aff0-7045f56d1def" providerId="ADAL" clId="{05AF090E-18CA-49FD-BF77-8E244D1E8680}" dt="2021-06-01T19:44:50.514" v="2348"/>
          <ac:spMkLst>
            <pc:docMk/>
            <pc:sldMk cId="2399064846" sldId="1097"/>
            <ac:spMk id="8" creationId="{E1AAE836-2BD4-4B56-A404-B4594932C81B}"/>
          </ac:spMkLst>
        </pc:spChg>
        <pc:spChg chg="add del mod">
          <ac:chgData name="Phoenix, Victoria" userId="702a7ceb-4d77-4b69-aff0-7045f56d1def" providerId="ADAL" clId="{05AF090E-18CA-49FD-BF77-8E244D1E8680}" dt="2021-06-01T19:44:50.514" v="2348"/>
          <ac:spMkLst>
            <pc:docMk/>
            <pc:sldMk cId="2399064846" sldId="1097"/>
            <ac:spMk id="9" creationId="{CF6C634D-5067-42DC-AA4E-C95FEDDCFE40}"/>
          </ac:spMkLst>
        </pc:spChg>
        <pc:spChg chg="add del mod">
          <ac:chgData name="Phoenix, Victoria" userId="702a7ceb-4d77-4b69-aff0-7045f56d1def" providerId="ADAL" clId="{05AF090E-18CA-49FD-BF77-8E244D1E8680}" dt="2021-06-01T19:45:01.906" v="2352"/>
          <ac:spMkLst>
            <pc:docMk/>
            <pc:sldMk cId="2399064846" sldId="1097"/>
            <ac:spMk id="10" creationId="{99D0BEBC-5A21-4920-8BC6-FEAB415F3F46}"/>
          </ac:spMkLst>
        </pc:spChg>
        <pc:spChg chg="add del mod">
          <ac:chgData name="Phoenix, Victoria" userId="702a7ceb-4d77-4b69-aff0-7045f56d1def" providerId="ADAL" clId="{05AF090E-18CA-49FD-BF77-8E244D1E8680}" dt="2021-06-01T19:45:01.906" v="2352"/>
          <ac:spMkLst>
            <pc:docMk/>
            <pc:sldMk cId="2399064846" sldId="1097"/>
            <ac:spMk id="11" creationId="{CF5E3B0E-E087-41F0-9F80-51710D465B3E}"/>
          </ac:spMkLst>
        </pc:spChg>
        <pc:spChg chg="add del mod">
          <ac:chgData name="Phoenix, Victoria" userId="702a7ceb-4d77-4b69-aff0-7045f56d1def" providerId="ADAL" clId="{05AF090E-18CA-49FD-BF77-8E244D1E8680}" dt="2021-06-01T19:45:01.906" v="2352"/>
          <ac:spMkLst>
            <pc:docMk/>
            <pc:sldMk cId="2399064846" sldId="1097"/>
            <ac:spMk id="12" creationId="{09787C36-8793-41F3-AE86-389CDE4D31C6}"/>
          </ac:spMkLst>
        </pc:spChg>
        <pc:spChg chg="add del mod">
          <ac:chgData name="Phoenix, Victoria" userId="702a7ceb-4d77-4b69-aff0-7045f56d1def" providerId="ADAL" clId="{05AF090E-18CA-49FD-BF77-8E244D1E8680}" dt="2021-06-01T19:46:21.611" v="2361"/>
          <ac:spMkLst>
            <pc:docMk/>
            <pc:sldMk cId="2399064846" sldId="1097"/>
            <ac:spMk id="13" creationId="{02E4ABE4-25D3-467A-A9F9-3A369A196859}"/>
          </ac:spMkLst>
        </pc:spChg>
        <pc:spChg chg="add del mod">
          <ac:chgData name="Phoenix, Victoria" userId="702a7ceb-4d77-4b69-aff0-7045f56d1def" providerId="ADAL" clId="{05AF090E-18CA-49FD-BF77-8E244D1E8680}" dt="2021-06-01T19:49:23.180" v="2383" actId="478"/>
          <ac:spMkLst>
            <pc:docMk/>
            <pc:sldMk cId="2399064846" sldId="1097"/>
            <ac:spMk id="14" creationId="{4688ECEB-57CD-4AB8-930C-CFD631855179}"/>
          </ac:spMkLst>
        </pc:spChg>
        <pc:spChg chg="add del mod">
          <ac:chgData name="Phoenix, Victoria" userId="702a7ceb-4d77-4b69-aff0-7045f56d1def" providerId="ADAL" clId="{05AF090E-18CA-49FD-BF77-8E244D1E8680}" dt="2021-06-01T19:49:29.490" v="2385" actId="478"/>
          <ac:spMkLst>
            <pc:docMk/>
            <pc:sldMk cId="2399064846" sldId="1097"/>
            <ac:spMk id="15" creationId="{3DD1037D-56F8-4603-AB01-50D4C4286205}"/>
          </ac:spMkLst>
        </pc:spChg>
        <pc:spChg chg="add mod">
          <ac:chgData name="Phoenix, Victoria" userId="702a7ceb-4d77-4b69-aff0-7045f56d1def" providerId="ADAL" clId="{05AF090E-18CA-49FD-BF77-8E244D1E8680}" dt="2021-06-01T19:46:21.611" v="2361"/>
          <ac:spMkLst>
            <pc:docMk/>
            <pc:sldMk cId="2399064846" sldId="1097"/>
            <ac:spMk id="16" creationId="{75B553EC-6BF9-4404-BFF7-27C19865BDA8}"/>
          </ac:spMkLst>
        </pc:spChg>
        <pc:picChg chg="add mod modCrop">
          <ac:chgData name="Phoenix, Victoria" userId="702a7ceb-4d77-4b69-aff0-7045f56d1def" providerId="ADAL" clId="{05AF090E-18CA-49FD-BF77-8E244D1E8680}" dt="2021-06-01T19:50:38.846" v="2453" actId="1038"/>
          <ac:picMkLst>
            <pc:docMk/>
            <pc:sldMk cId="2399064846" sldId="1097"/>
            <ac:picMk id="18" creationId="{1D5AC45B-84C6-44CF-B9F7-777A2FD91518}"/>
          </ac:picMkLst>
        </pc:picChg>
      </pc:sldChg>
      <pc:sldChg chg="addSp delSp modSp add ord">
        <pc:chgData name="Phoenix, Victoria" userId="702a7ceb-4d77-4b69-aff0-7045f56d1def" providerId="ADAL" clId="{05AF090E-18CA-49FD-BF77-8E244D1E8680}" dt="2021-06-02T17:21:14.100" v="5459"/>
        <pc:sldMkLst>
          <pc:docMk/>
          <pc:sldMk cId="2520257668" sldId="1098"/>
        </pc:sldMkLst>
        <pc:spChg chg="add del mod">
          <ac:chgData name="Phoenix, Victoria" userId="702a7ceb-4d77-4b69-aff0-7045f56d1def" providerId="ADAL" clId="{05AF090E-18CA-49FD-BF77-8E244D1E8680}" dt="2021-06-01T19:57:10.930" v="2541"/>
          <ac:spMkLst>
            <pc:docMk/>
            <pc:sldMk cId="2520257668" sldId="1098"/>
            <ac:spMk id="2" creationId="{5F178519-EEC8-47F6-9DE3-441FB932E771}"/>
          </ac:spMkLst>
        </pc:spChg>
        <pc:spChg chg="add del mod">
          <ac:chgData name="Phoenix, Victoria" userId="702a7ceb-4d77-4b69-aff0-7045f56d1def" providerId="ADAL" clId="{05AF090E-18CA-49FD-BF77-8E244D1E8680}" dt="2021-06-01T19:57:23.186" v="2545"/>
          <ac:spMkLst>
            <pc:docMk/>
            <pc:sldMk cId="2520257668" sldId="1098"/>
            <ac:spMk id="4" creationId="{ECFA6496-7AE2-4DD2-8251-2C22B0D0FB87}"/>
          </ac:spMkLst>
        </pc:spChg>
        <pc:spChg chg="add del mod">
          <ac:chgData name="Phoenix, Victoria" userId="702a7ceb-4d77-4b69-aff0-7045f56d1def" providerId="ADAL" clId="{05AF090E-18CA-49FD-BF77-8E244D1E8680}" dt="2021-06-01T19:58:06.705" v="2566"/>
          <ac:spMkLst>
            <pc:docMk/>
            <pc:sldMk cId="2520257668" sldId="1098"/>
            <ac:spMk id="5" creationId="{C79F36E9-7314-4B2B-B38F-346A55E2A398}"/>
          </ac:spMkLst>
        </pc:spChg>
        <pc:spChg chg="mod">
          <ac:chgData name="Phoenix, Victoria" userId="702a7ceb-4d77-4b69-aff0-7045f56d1def" providerId="ADAL" clId="{05AF090E-18CA-49FD-BF77-8E244D1E8680}" dt="2021-06-01T22:15:29.309" v="2754"/>
          <ac:spMkLst>
            <pc:docMk/>
            <pc:sldMk cId="2520257668" sldId="1098"/>
            <ac:spMk id="6" creationId="{46C36269-7615-4208-AF1E-FA2BBCD4B1FA}"/>
          </ac:spMkLst>
        </pc:spChg>
        <pc:spChg chg="add del mod">
          <ac:chgData name="Phoenix, Victoria" userId="702a7ceb-4d77-4b69-aff0-7045f56d1def" providerId="ADAL" clId="{05AF090E-18CA-49FD-BF77-8E244D1E8680}" dt="2021-06-01T19:58:06.705" v="2566"/>
          <ac:spMkLst>
            <pc:docMk/>
            <pc:sldMk cId="2520257668" sldId="1098"/>
            <ac:spMk id="7" creationId="{4DB828E9-D6D5-4110-8428-CB732665C954}"/>
          </ac:spMkLst>
        </pc:spChg>
        <pc:spChg chg="add del mod">
          <ac:chgData name="Phoenix, Victoria" userId="702a7ceb-4d77-4b69-aff0-7045f56d1def" providerId="ADAL" clId="{05AF090E-18CA-49FD-BF77-8E244D1E8680}" dt="2021-06-01T20:00:17.612" v="2597" actId="478"/>
          <ac:spMkLst>
            <pc:docMk/>
            <pc:sldMk cId="2520257668" sldId="1098"/>
            <ac:spMk id="8" creationId="{738100CF-B912-41A3-906F-EDADE09BB897}"/>
          </ac:spMkLst>
        </pc:spChg>
        <pc:spChg chg="add mod">
          <ac:chgData name="Phoenix, Victoria" userId="702a7ceb-4d77-4b69-aff0-7045f56d1def" providerId="ADAL" clId="{05AF090E-18CA-49FD-BF77-8E244D1E8680}" dt="2021-06-01T19:58:06.705" v="2566"/>
          <ac:spMkLst>
            <pc:docMk/>
            <pc:sldMk cId="2520257668" sldId="1098"/>
            <ac:spMk id="9" creationId="{F0812809-4B95-4D46-AD6E-2EE664F3C17C}"/>
          </ac:spMkLst>
        </pc:spChg>
        <pc:spChg chg="add mod">
          <ac:chgData name="Phoenix, Victoria" userId="702a7ceb-4d77-4b69-aff0-7045f56d1def" providerId="ADAL" clId="{05AF090E-18CA-49FD-BF77-8E244D1E8680}" dt="2021-06-01T19:58:06.705" v="2566"/>
          <ac:spMkLst>
            <pc:docMk/>
            <pc:sldMk cId="2520257668" sldId="1098"/>
            <ac:spMk id="10" creationId="{C80D170B-9FF1-4FED-992F-7A8D8D02BDC6}"/>
          </ac:spMkLst>
        </pc:spChg>
        <pc:spChg chg="add del">
          <ac:chgData name="Phoenix, Victoria" userId="702a7ceb-4d77-4b69-aff0-7045f56d1def" providerId="ADAL" clId="{05AF090E-18CA-49FD-BF77-8E244D1E8680}" dt="2021-06-01T19:58:06.705" v="2566"/>
          <ac:spMkLst>
            <pc:docMk/>
            <pc:sldMk cId="2520257668" sldId="1098"/>
            <ac:spMk id="16" creationId="{75B553EC-6BF9-4404-BFF7-27C19865BDA8}"/>
          </ac:spMkLst>
        </pc:spChg>
      </pc:sldChg>
      <pc:sldChg chg="add del">
        <pc:chgData name="Phoenix, Victoria" userId="702a7ceb-4d77-4b69-aff0-7045f56d1def" providerId="ADAL" clId="{05AF090E-18CA-49FD-BF77-8E244D1E8680}" dt="2021-06-01T19:46:08.707" v="2360" actId="2696"/>
        <pc:sldMkLst>
          <pc:docMk/>
          <pc:sldMk cId="4079647065" sldId="1098"/>
        </pc:sldMkLst>
      </pc:sldChg>
      <pc:sldChg chg="addSp modSp add ord">
        <pc:chgData name="Phoenix, Victoria" userId="702a7ceb-4d77-4b69-aff0-7045f56d1def" providerId="ADAL" clId="{05AF090E-18CA-49FD-BF77-8E244D1E8680}" dt="2021-06-02T17:21:14.100" v="5459"/>
        <pc:sldMkLst>
          <pc:docMk/>
          <pc:sldMk cId="875708833" sldId="1099"/>
        </pc:sldMkLst>
        <pc:spChg chg="add mod">
          <ac:chgData name="Phoenix, Victoria" userId="702a7ceb-4d77-4b69-aff0-7045f56d1def" providerId="ADAL" clId="{05AF090E-18CA-49FD-BF77-8E244D1E8680}" dt="2021-06-01T22:02:59.334" v="2686" actId="207"/>
          <ac:spMkLst>
            <pc:docMk/>
            <pc:sldMk cId="875708833" sldId="1099"/>
            <ac:spMk id="2" creationId="{FF8524FD-895D-4869-8712-52FD57087E9D}"/>
          </ac:spMkLst>
        </pc:spChg>
        <pc:spChg chg="mod">
          <ac:chgData name="Phoenix, Victoria" userId="702a7ceb-4d77-4b69-aff0-7045f56d1def" providerId="ADAL" clId="{05AF090E-18CA-49FD-BF77-8E244D1E8680}" dt="2021-06-01T22:15:29.309" v="2754"/>
          <ac:spMkLst>
            <pc:docMk/>
            <pc:sldMk cId="875708833" sldId="1099"/>
            <ac:spMk id="6" creationId="{46C36269-7615-4208-AF1E-FA2BBCD4B1FA}"/>
          </ac:spMkLst>
        </pc:spChg>
      </pc:sldChg>
      <pc:sldChg chg="addSp delSp modSp add addCm delCm modCm">
        <pc:chgData name="Phoenix, Victoria" userId="702a7ceb-4d77-4b69-aff0-7045f56d1def" providerId="ADAL" clId="{05AF090E-18CA-49FD-BF77-8E244D1E8680}" dt="2021-06-02T16:50:58.566" v="5090" actId="5900"/>
        <pc:sldMkLst>
          <pc:docMk/>
          <pc:sldMk cId="2728207741" sldId="1100"/>
        </pc:sldMkLst>
        <pc:spChg chg="del">
          <ac:chgData name="Phoenix, Victoria" userId="702a7ceb-4d77-4b69-aff0-7045f56d1def" providerId="ADAL" clId="{05AF090E-18CA-49FD-BF77-8E244D1E8680}" dt="2021-06-01T22:15:52.022" v="2756"/>
          <ac:spMkLst>
            <pc:docMk/>
            <pc:sldMk cId="2728207741" sldId="1100"/>
            <ac:spMk id="2" creationId="{68A662CC-4DDE-4B22-AB49-82A480934B42}"/>
          </ac:spMkLst>
        </pc:spChg>
        <pc:spChg chg="add del mod">
          <ac:chgData name="Phoenix, Victoria" userId="702a7ceb-4d77-4b69-aff0-7045f56d1def" providerId="ADAL" clId="{05AF090E-18CA-49FD-BF77-8E244D1E8680}" dt="2021-06-01T22:16:15.149" v="2757"/>
          <ac:spMkLst>
            <pc:docMk/>
            <pc:sldMk cId="2728207741" sldId="1100"/>
            <ac:spMk id="3" creationId="{CAC65D5E-573C-4272-BDAB-CF84861A8742}"/>
          </ac:spMkLst>
        </pc:spChg>
        <pc:spChg chg="add del mod">
          <ac:chgData name="Phoenix, Victoria" userId="702a7ceb-4d77-4b69-aff0-7045f56d1def" providerId="ADAL" clId="{05AF090E-18CA-49FD-BF77-8E244D1E8680}" dt="2021-06-01T22:16:15.149" v="2757"/>
          <ac:spMkLst>
            <pc:docMk/>
            <pc:sldMk cId="2728207741" sldId="1100"/>
            <ac:spMk id="4" creationId="{B105608E-E46A-4E0F-B5E3-7D095C31921B}"/>
          </ac:spMkLst>
        </pc:spChg>
        <pc:spChg chg="add del mod">
          <ac:chgData name="Phoenix, Victoria" userId="702a7ceb-4d77-4b69-aff0-7045f56d1def" providerId="ADAL" clId="{05AF090E-18CA-49FD-BF77-8E244D1E8680}" dt="2021-06-01T22:21:01.217" v="2779"/>
          <ac:spMkLst>
            <pc:docMk/>
            <pc:sldMk cId="2728207741" sldId="1100"/>
            <ac:spMk id="5" creationId="{48E996F2-A353-427D-AADE-4914DF718133}"/>
          </ac:spMkLst>
        </pc:spChg>
        <pc:spChg chg="add del mod">
          <ac:chgData name="Phoenix, Victoria" userId="702a7ceb-4d77-4b69-aff0-7045f56d1def" providerId="ADAL" clId="{05AF090E-18CA-49FD-BF77-8E244D1E8680}" dt="2021-06-01T22:18:16.382" v="2771"/>
          <ac:spMkLst>
            <pc:docMk/>
            <pc:sldMk cId="2728207741" sldId="1100"/>
            <ac:spMk id="6" creationId="{57382336-DB22-4D92-AF8D-5207FEB7A57B}"/>
          </ac:spMkLst>
        </pc:spChg>
        <pc:spChg chg="add del mod">
          <ac:chgData name="Phoenix, Victoria" userId="702a7ceb-4d77-4b69-aff0-7045f56d1def" providerId="ADAL" clId="{05AF090E-18CA-49FD-BF77-8E244D1E8680}" dt="2021-06-01T22:18:16.382" v="2771"/>
          <ac:spMkLst>
            <pc:docMk/>
            <pc:sldMk cId="2728207741" sldId="1100"/>
            <ac:spMk id="7" creationId="{21332414-0BC9-4192-B502-5D4E7E1354C8}"/>
          </ac:spMkLst>
        </pc:spChg>
        <pc:spChg chg="add del mod">
          <ac:chgData name="Phoenix, Victoria" userId="702a7ceb-4d77-4b69-aff0-7045f56d1def" providerId="ADAL" clId="{05AF090E-18CA-49FD-BF77-8E244D1E8680}" dt="2021-06-01T22:21:05.593" v="2780" actId="478"/>
          <ac:spMkLst>
            <pc:docMk/>
            <pc:sldMk cId="2728207741" sldId="1100"/>
            <ac:spMk id="10" creationId="{C292278E-39C2-4940-8F32-F483EF67580E}"/>
          </ac:spMkLst>
        </pc:spChg>
        <pc:spChg chg="add del">
          <ac:chgData name="Phoenix, Victoria" userId="702a7ceb-4d77-4b69-aff0-7045f56d1def" providerId="ADAL" clId="{05AF090E-18CA-49FD-BF77-8E244D1E8680}" dt="2021-06-01T22:21:16.473" v="2782"/>
          <ac:spMkLst>
            <pc:docMk/>
            <pc:sldMk cId="2728207741" sldId="1100"/>
            <ac:spMk id="11" creationId="{9088BCA3-BCC3-4971-8EA1-232232883ADE}"/>
          </ac:spMkLst>
        </pc:spChg>
        <pc:spChg chg="add mod ord">
          <ac:chgData name="Phoenix, Victoria" userId="702a7ceb-4d77-4b69-aff0-7045f56d1def" providerId="ADAL" clId="{05AF090E-18CA-49FD-BF77-8E244D1E8680}" dt="2021-06-01T22:22:25.519" v="2792" actId="404"/>
          <ac:spMkLst>
            <pc:docMk/>
            <pc:sldMk cId="2728207741" sldId="1100"/>
            <ac:spMk id="12" creationId="{BC8D7050-33B2-4993-B836-A72D1A3FA589}"/>
          </ac:spMkLst>
        </pc:spChg>
        <pc:spChg chg="add del mod">
          <ac:chgData name="Phoenix, Victoria" userId="702a7ceb-4d77-4b69-aff0-7045f56d1def" providerId="ADAL" clId="{05AF090E-18CA-49FD-BF77-8E244D1E8680}" dt="2021-06-01T22:22:14.513" v="2789" actId="478"/>
          <ac:spMkLst>
            <pc:docMk/>
            <pc:sldMk cId="2728207741" sldId="1100"/>
            <ac:spMk id="13" creationId="{D1AE52AC-A700-4B98-99DF-0F73835B71B4}"/>
          </ac:spMkLst>
        </pc:spChg>
        <pc:picChg chg="add mod">
          <ac:chgData name="Phoenix, Victoria" userId="702a7ceb-4d77-4b69-aff0-7045f56d1def" providerId="ADAL" clId="{05AF090E-18CA-49FD-BF77-8E244D1E8680}" dt="2021-06-01T22:18:07.314" v="2770" actId="1076"/>
          <ac:picMkLst>
            <pc:docMk/>
            <pc:sldMk cId="2728207741" sldId="1100"/>
            <ac:picMk id="8" creationId="{4EEF95EF-60F3-45F9-B106-721E46F42B1C}"/>
          </ac:picMkLst>
        </pc:picChg>
        <pc:picChg chg="add mod">
          <ac:chgData name="Phoenix, Victoria" userId="702a7ceb-4d77-4b69-aff0-7045f56d1def" providerId="ADAL" clId="{05AF090E-18CA-49FD-BF77-8E244D1E8680}" dt="2021-06-01T22:16:55.521" v="2764" actId="1076"/>
          <ac:picMkLst>
            <pc:docMk/>
            <pc:sldMk cId="2728207741" sldId="1100"/>
            <ac:picMk id="9" creationId="{75965D68-EB8F-4C3D-9FDB-679961C66376}"/>
          </ac:picMkLst>
        </pc:picChg>
      </pc:sldChg>
      <pc:sldChg chg="add del">
        <pc:chgData name="Phoenix, Victoria" userId="702a7ceb-4d77-4b69-aff0-7045f56d1def" providerId="ADAL" clId="{05AF090E-18CA-49FD-BF77-8E244D1E8680}" dt="2021-06-01T22:14:11.634" v="2720"/>
        <pc:sldMkLst>
          <pc:docMk/>
          <pc:sldMk cId="2976833217" sldId="1100"/>
        </pc:sldMkLst>
      </pc:sldChg>
      <pc:sldChg chg="addSp delSp modSp add addCm modCm modNotesTx">
        <pc:chgData name="Phoenix, Victoria" userId="702a7ceb-4d77-4b69-aff0-7045f56d1def" providerId="ADAL" clId="{05AF090E-18CA-49FD-BF77-8E244D1E8680}" dt="2021-06-02T16:51:03.695" v="5091" actId="5900"/>
        <pc:sldMkLst>
          <pc:docMk/>
          <pc:sldMk cId="996291052" sldId="1101"/>
        </pc:sldMkLst>
        <pc:spChg chg="add mod">
          <ac:chgData name="Phoenix, Victoria" userId="702a7ceb-4d77-4b69-aff0-7045f56d1def" providerId="ADAL" clId="{05AF090E-18CA-49FD-BF77-8E244D1E8680}" dt="2021-06-01T22:24:11.880" v="2813" actId="20577"/>
          <ac:spMkLst>
            <pc:docMk/>
            <pc:sldMk cId="996291052" sldId="1101"/>
            <ac:spMk id="2" creationId="{C791F106-716C-43EB-815E-DA94C3339B94}"/>
          </ac:spMkLst>
        </pc:spChg>
        <pc:spChg chg="add del mod">
          <ac:chgData name="Phoenix, Victoria" userId="702a7ceb-4d77-4b69-aff0-7045f56d1def" providerId="ADAL" clId="{05AF090E-18CA-49FD-BF77-8E244D1E8680}" dt="2021-06-01T22:24:03.834" v="2810" actId="478"/>
          <ac:spMkLst>
            <pc:docMk/>
            <pc:sldMk cId="996291052" sldId="1101"/>
            <ac:spMk id="3" creationId="{ECF9D510-7D05-4BAF-97EC-C99B6C4E8C3E}"/>
          </ac:spMkLst>
        </pc:spChg>
        <pc:spChg chg="add mod">
          <ac:chgData name="Phoenix, Victoria" userId="702a7ceb-4d77-4b69-aff0-7045f56d1def" providerId="ADAL" clId="{05AF090E-18CA-49FD-BF77-8E244D1E8680}" dt="2021-06-02T14:20:24.443" v="3750"/>
          <ac:spMkLst>
            <pc:docMk/>
            <pc:sldMk cId="996291052" sldId="1101"/>
            <ac:spMk id="4" creationId="{495ED371-F931-4550-A216-0C093510273B}"/>
          </ac:spMkLst>
        </pc:spChg>
        <pc:picChg chg="add mod modCrop">
          <ac:chgData name="Phoenix, Victoria" userId="702a7ceb-4d77-4b69-aff0-7045f56d1def" providerId="ADAL" clId="{05AF090E-18CA-49FD-BF77-8E244D1E8680}" dt="2021-06-01T22:24:41.491" v="2826" actId="1076"/>
          <ac:picMkLst>
            <pc:docMk/>
            <pc:sldMk cId="996291052" sldId="1101"/>
            <ac:picMk id="5" creationId="{EBB9C459-F833-4E0F-8A1B-DFA8F219510A}"/>
          </ac:picMkLst>
        </pc:picChg>
      </pc:sldChg>
      <pc:sldChg chg="addSp delSp modSp add ord addCm delCm modCm modNotesTx">
        <pc:chgData name="Phoenix, Victoria" userId="702a7ceb-4d77-4b69-aff0-7045f56d1def" providerId="ADAL" clId="{05AF090E-18CA-49FD-BF77-8E244D1E8680}" dt="2021-06-02T16:51:21.706" v="5093" actId="5900"/>
        <pc:sldMkLst>
          <pc:docMk/>
          <pc:sldMk cId="1577846396" sldId="1102"/>
        </pc:sldMkLst>
        <pc:spChg chg="del">
          <ac:chgData name="Phoenix, Victoria" userId="702a7ceb-4d77-4b69-aff0-7045f56d1def" providerId="ADAL" clId="{05AF090E-18CA-49FD-BF77-8E244D1E8680}" dt="2021-06-02T11:07:04.502" v="3055"/>
          <ac:spMkLst>
            <pc:docMk/>
            <pc:sldMk cId="1577846396" sldId="1102"/>
            <ac:spMk id="2" creationId="{A953F72A-775C-4B37-9DD9-D260668F3A5B}"/>
          </ac:spMkLst>
        </pc:spChg>
        <pc:spChg chg="mod">
          <ac:chgData name="Phoenix, Victoria" userId="702a7ceb-4d77-4b69-aff0-7045f56d1def" providerId="ADAL" clId="{05AF090E-18CA-49FD-BF77-8E244D1E8680}" dt="2021-06-02T11:07:04.540" v="3056" actId="27636"/>
          <ac:spMkLst>
            <pc:docMk/>
            <pc:sldMk cId="1577846396" sldId="1102"/>
            <ac:spMk id="3" creationId="{94654F82-06D1-4A32-8D75-78594F1E1315}"/>
          </ac:spMkLst>
        </pc:spChg>
        <pc:spChg chg="del">
          <ac:chgData name="Phoenix, Victoria" userId="702a7ceb-4d77-4b69-aff0-7045f56d1def" providerId="ADAL" clId="{05AF090E-18CA-49FD-BF77-8E244D1E8680}" dt="2021-06-02T11:07:04.502" v="3055"/>
          <ac:spMkLst>
            <pc:docMk/>
            <pc:sldMk cId="1577846396" sldId="1102"/>
            <ac:spMk id="4" creationId="{ECBF595D-E6F7-4FF4-8A88-3F439A833E2D}"/>
          </ac:spMkLst>
        </pc:spChg>
        <pc:spChg chg="add del mod">
          <ac:chgData name="Phoenix, Victoria" userId="702a7ceb-4d77-4b69-aff0-7045f56d1def" providerId="ADAL" clId="{05AF090E-18CA-49FD-BF77-8E244D1E8680}" dt="2021-06-02T10:54:18.657" v="2836"/>
          <ac:spMkLst>
            <pc:docMk/>
            <pc:sldMk cId="1577846396" sldId="1102"/>
            <ac:spMk id="5" creationId="{192C20DF-4BAD-4B9B-AE0E-915F01B9132C}"/>
          </ac:spMkLst>
        </pc:spChg>
        <pc:spChg chg="add del mod">
          <ac:chgData name="Phoenix, Victoria" userId="702a7ceb-4d77-4b69-aff0-7045f56d1def" providerId="ADAL" clId="{05AF090E-18CA-49FD-BF77-8E244D1E8680}" dt="2021-06-02T10:54:18.657" v="2836"/>
          <ac:spMkLst>
            <pc:docMk/>
            <pc:sldMk cId="1577846396" sldId="1102"/>
            <ac:spMk id="8" creationId="{8B10949D-10D6-4764-A397-C130000EFF73}"/>
          </ac:spMkLst>
        </pc:spChg>
        <pc:spChg chg="add del mod">
          <ac:chgData name="Phoenix, Victoria" userId="702a7ceb-4d77-4b69-aff0-7045f56d1def" providerId="ADAL" clId="{05AF090E-18CA-49FD-BF77-8E244D1E8680}" dt="2021-06-02T10:54:18.657" v="2836"/>
          <ac:spMkLst>
            <pc:docMk/>
            <pc:sldMk cId="1577846396" sldId="1102"/>
            <ac:spMk id="9" creationId="{F912596D-A440-4719-83D0-C5F59732F38D}"/>
          </ac:spMkLst>
        </pc:spChg>
        <pc:spChg chg="mod">
          <ac:chgData name="Phoenix, Victoria" userId="702a7ceb-4d77-4b69-aff0-7045f56d1def" providerId="ADAL" clId="{05AF090E-18CA-49FD-BF77-8E244D1E8680}" dt="2021-06-02T10:54:17.824" v="2835" actId="207"/>
          <ac:spMkLst>
            <pc:docMk/>
            <pc:sldMk cId="1577846396" sldId="1102"/>
            <ac:spMk id="11" creationId="{1069B2D2-79DE-4A76-91AC-AF7144C25E1D}"/>
          </ac:spMkLst>
        </pc:spChg>
        <pc:spChg chg="mod">
          <ac:chgData name="Phoenix, Victoria" userId="702a7ceb-4d77-4b69-aff0-7045f56d1def" providerId="ADAL" clId="{05AF090E-18CA-49FD-BF77-8E244D1E8680}" dt="2021-06-02T10:54:17.824" v="2835" actId="207"/>
          <ac:spMkLst>
            <pc:docMk/>
            <pc:sldMk cId="1577846396" sldId="1102"/>
            <ac:spMk id="37" creationId="{8C3708A0-2577-416A-B7E4-E4C15B8B8339}"/>
          </ac:spMkLst>
        </pc:spChg>
        <pc:spChg chg="mod">
          <ac:chgData name="Phoenix, Victoria" userId="702a7ceb-4d77-4b69-aff0-7045f56d1def" providerId="ADAL" clId="{05AF090E-18CA-49FD-BF77-8E244D1E8680}" dt="2021-06-02T10:54:17.824" v="2835" actId="207"/>
          <ac:spMkLst>
            <pc:docMk/>
            <pc:sldMk cId="1577846396" sldId="1102"/>
            <ac:spMk id="38" creationId="{57F3841E-D105-49F3-A6E3-452D3A05A797}"/>
          </ac:spMkLst>
        </pc:spChg>
        <pc:spChg chg="mod">
          <ac:chgData name="Phoenix, Victoria" userId="702a7ceb-4d77-4b69-aff0-7045f56d1def" providerId="ADAL" clId="{05AF090E-18CA-49FD-BF77-8E244D1E8680}" dt="2021-06-02T10:54:17.824" v="2835" actId="207"/>
          <ac:spMkLst>
            <pc:docMk/>
            <pc:sldMk cId="1577846396" sldId="1102"/>
            <ac:spMk id="39" creationId="{6301E9D2-0289-45A8-B33F-9B7BFCB9D232}"/>
          </ac:spMkLst>
        </pc:spChg>
        <pc:spChg chg="mod">
          <ac:chgData name="Phoenix, Victoria" userId="702a7ceb-4d77-4b69-aff0-7045f56d1def" providerId="ADAL" clId="{05AF090E-18CA-49FD-BF77-8E244D1E8680}" dt="2021-06-02T10:54:17.824" v="2835" actId="207"/>
          <ac:spMkLst>
            <pc:docMk/>
            <pc:sldMk cId="1577846396" sldId="1102"/>
            <ac:spMk id="40" creationId="{6A4D9F92-4A2F-408E-B753-07B44FFF75C9}"/>
          </ac:spMkLst>
        </pc:spChg>
        <pc:spChg chg="mod">
          <ac:chgData name="Phoenix, Victoria" userId="702a7ceb-4d77-4b69-aff0-7045f56d1def" providerId="ADAL" clId="{05AF090E-18CA-49FD-BF77-8E244D1E8680}" dt="2021-06-02T10:54:17.824" v="2835" actId="207"/>
          <ac:spMkLst>
            <pc:docMk/>
            <pc:sldMk cId="1577846396" sldId="1102"/>
            <ac:spMk id="41" creationId="{EB641AA3-57ED-4EFB-AC71-4F7B7DB14550}"/>
          </ac:spMkLst>
        </pc:spChg>
        <pc:spChg chg="mod">
          <ac:chgData name="Phoenix, Victoria" userId="702a7ceb-4d77-4b69-aff0-7045f56d1def" providerId="ADAL" clId="{05AF090E-18CA-49FD-BF77-8E244D1E8680}" dt="2021-06-02T10:54:17.824" v="2835" actId="207"/>
          <ac:spMkLst>
            <pc:docMk/>
            <pc:sldMk cId="1577846396" sldId="1102"/>
            <ac:spMk id="42" creationId="{423B8499-3E70-4FA6-8BA5-87C8554848ED}"/>
          </ac:spMkLst>
        </pc:spChg>
        <pc:spChg chg="mod">
          <ac:chgData name="Phoenix, Victoria" userId="702a7ceb-4d77-4b69-aff0-7045f56d1def" providerId="ADAL" clId="{05AF090E-18CA-49FD-BF77-8E244D1E8680}" dt="2021-06-02T10:54:17.824" v="2835" actId="207"/>
          <ac:spMkLst>
            <pc:docMk/>
            <pc:sldMk cId="1577846396" sldId="1102"/>
            <ac:spMk id="43" creationId="{1796343A-70CB-4A41-B3BA-551E5F40C8FB}"/>
          </ac:spMkLst>
        </pc:spChg>
        <pc:spChg chg="mod">
          <ac:chgData name="Phoenix, Victoria" userId="702a7ceb-4d77-4b69-aff0-7045f56d1def" providerId="ADAL" clId="{05AF090E-18CA-49FD-BF77-8E244D1E8680}" dt="2021-06-02T10:54:17.824" v="2835" actId="207"/>
          <ac:spMkLst>
            <pc:docMk/>
            <pc:sldMk cId="1577846396" sldId="1102"/>
            <ac:spMk id="44" creationId="{34D8D67D-564B-44BE-A874-010CDF62A5F4}"/>
          </ac:spMkLst>
        </pc:spChg>
        <pc:spChg chg="add del mod">
          <ac:chgData name="Phoenix, Victoria" userId="702a7ceb-4d77-4b69-aff0-7045f56d1def" providerId="ADAL" clId="{05AF090E-18CA-49FD-BF77-8E244D1E8680}" dt="2021-06-02T11:07:04.502" v="3055"/>
          <ac:spMkLst>
            <pc:docMk/>
            <pc:sldMk cId="1577846396" sldId="1102"/>
            <ac:spMk id="119" creationId="{95405BD1-5A33-4632-ACDA-1AB38B078BB7}"/>
          </ac:spMkLst>
        </pc:spChg>
        <pc:spChg chg="add del mod">
          <ac:chgData name="Phoenix, Victoria" userId="702a7ceb-4d77-4b69-aff0-7045f56d1def" providerId="ADAL" clId="{05AF090E-18CA-49FD-BF77-8E244D1E8680}" dt="2021-06-02T11:07:57.111" v="3061" actId="478"/>
          <ac:spMkLst>
            <pc:docMk/>
            <pc:sldMk cId="1577846396" sldId="1102"/>
            <ac:spMk id="120" creationId="{35FCD04C-AD8B-4711-90E9-DF9ACF7894AC}"/>
          </ac:spMkLst>
        </pc:spChg>
        <pc:spChg chg="add del mod">
          <ac:chgData name="Phoenix, Victoria" userId="702a7ceb-4d77-4b69-aff0-7045f56d1def" providerId="ADAL" clId="{05AF090E-18CA-49FD-BF77-8E244D1E8680}" dt="2021-06-02T15:07:54.718" v="4049" actId="20577"/>
          <ac:spMkLst>
            <pc:docMk/>
            <pc:sldMk cId="1577846396" sldId="1102"/>
            <ac:spMk id="121" creationId="{2A42327F-159D-4772-98A3-B02AC5136007}"/>
          </ac:spMkLst>
        </pc:spChg>
        <pc:spChg chg="add del mod">
          <ac:chgData name="Phoenix, Victoria" userId="702a7ceb-4d77-4b69-aff0-7045f56d1def" providerId="ADAL" clId="{05AF090E-18CA-49FD-BF77-8E244D1E8680}" dt="2021-06-02T11:07:53.876" v="3060"/>
          <ac:spMkLst>
            <pc:docMk/>
            <pc:sldMk cId="1577846396" sldId="1102"/>
            <ac:spMk id="122" creationId="{EA86763B-2CF6-4777-884D-AE44C1019F8F}"/>
          </ac:spMkLst>
        </pc:spChg>
        <pc:spChg chg="add del mod">
          <ac:chgData name="Phoenix, Victoria" userId="702a7ceb-4d77-4b69-aff0-7045f56d1def" providerId="ADAL" clId="{05AF090E-18CA-49FD-BF77-8E244D1E8680}" dt="2021-06-02T11:07:53.876" v="3060"/>
          <ac:spMkLst>
            <pc:docMk/>
            <pc:sldMk cId="1577846396" sldId="1102"/>
            <ac:spMk id="123" creationId="{D64C7CCF-645A-4D12-A1BA-6A10A559A072}"/>
          </ac:spMkLst>
        </pc:spChg>
        <pc:spChg chg="add del mod">
          <ac:chgData name="Phoenix, Victoria" userId="702a7ceb-4d77-4b69-aff0-7045f56d1def" providerId="ADAL" clId="{05AF090E-18CA-49FD-BF77-8E244D1E8680}" dt="2021-06-02T11:07:53.876" v="3060"/>
          <ac:spMkLst>
            <pc:docMk/>
            <pc:sldMk cId="1577846396" sldId="1102"/>
            <ac:spMk id="124" creationId="{5B3F7C8B-086C-43F6-9BA3-C227D0788FE7}"/>
          </ac:spMkLst>
        </pc:spChg>
        <pc:grpChg chg="add del mod">
          <ac:chgData name="Phoenix, Victoria" userId="702a7ceb-4d77-4b69-aff0-7045f56d1def" providerId="ADAL" clId="{05AF090E-18CA-49FD-BF77-8E244D1E8680}" dt="2021-06-02T10:54:18.657" v="2836"/>
          <ac:grpSpMkLst>
            <pc:docMk/>
            <pc:sldMk cId="1577846396" sldId="1102"/>
            <ac:grpSpMk id="10" creationId="{9EC904AA-0D2E-4689-919E-F4DD3C93954F}"/>
          </ac:grpSpMkLst>
        </pc:grpChg>
        <pc:grpChg chg="add del mod">
          <ac:chgData name="Phoenix, Victoria" userId="702a7ceb-4d77-4b69-aff0-7045f56d1def" providerId="ADAL" clId="{05AF090E-18CA-49FD-BF77-8E244D1E8680}" dt="2021-06-02T10:54:18.657" v="2836"/>
          <ac:grpSpMkLst>
            <pc:docMk/>
            <pc:sldMk cId="1577846396" sldId="1102"/>
            <ac:grpSpMk id="45" creationId="{152A2DC1-2903-4E8B-901B-5C7C296274A9}"/>
          </ac:grpSpMkLst>
        </pc:grpChg>
        <pc:grpChg chg="add del mod">
          <ac:chgData name="Phoenix, Victoria" userId="702a7ceb-4d77-4b69-aff0-7045f56d1def" providerId="ADAL" clId="{05AF090E-18CA-49FD-BF77-8E244D1E8680}" dt="2021-06-02T10:54:18.657" v="2836"/>
          <ac:grpSpMkLst>
            <pc:docMk/>
            <pc:sldMk cId="1577846396" sldId="1102"/>
            <ac:grpSpMk id="85" creationId="{310F1408-BABC-4BCD-B650-DE60F1C9AE05}"/>
          </ac:grpSpMkLst>
        </pc:grpChg>
        <pc:picChg chg="add mod modCrop">
          <ac:chgData name="Phoenix, Victoria" userId="702a7ceb-4d77-4b69-aff0-7045f56d1def" providerId="ADAL" clId="{05AF090E-18CA-49FD-BF77-8E244D1E8680}" dt="2021-06-02T11:10:12.585" v="3080" actId="1076"/>
          <ac:picMkLst>
            <pc:docMk/>
            <pc:sldMk cId="1577846396" sldId="1102"/>
            <ac:picMk id="125" creationId="{FB1273BB-39EA-4910-B549-8AF4E1E56E24}"/>
          </ac:picMkLst>
        </pc:picChg>
        <pc:cxnChg chg="add del mod">
          <ac:chgData name="Phoenix, Victoria" userId="702a7ceb-4d77-4b69-aff0-7045f56d1def" providerId="ADAL" clId="{05AF090E-18CA-49FD-BF77-8E244D1E8680}" dt="2021-06-02T10:54:18.657" v="2836"/>
          <ac:cxnSpMkLst>
            <pc:docMk/>
            <pc:sldMk cId="1577846396" sldId="1102"/>
            <ac:cxnSpMk id="6" creationId="{D750808C-DEF8-4328-8034-F1C4D79ACFF9}"/>
          </ac:cxnSpMkLst>
        </pc:cxnChg>
        <pc:cxnChg chg="add del mod">
          <ac:chgData name="Phoenix, Victoria" userId="702a7ceb-4d77-4b69-aff0-7045f56d1def" providerId="ADAL" clId="{05AF090E-18CA-49FD-BF77-8E244D1E8680}" dt="2021-06-02T10:54:18.657" v="2836"/>
          <ac:cxnSpMkLst>
            <pc:docMk/>
            <pc:sldMk cId="1577846396" sldId="1102"/>
            <ac:cxnSpMk id="7" creationId="{580BC66B-9D1B-4C9C-9F12-F3A88376BF32}"/>
          </ac:cxnSpMkLst>
        </pc:cxnChg>
      </pc:sldChg>
      <pc:sldChg chg="addSp delSp modSp add ord addCm modCm modNotesTx">
        <pc:chgData name="Phoenix, Victoria" userId="702a7ceb-4d77-4b69-aff0-7045f56d1def" providerId="ADAL" clId="{05AF090E-18CA-49FD-BF77-8E244D1E8680}" dt="2021-06-02T17:40:42.321" v="5507" actId="20577"/>
        <pc:sldMkLst>
          <pc:docMk/>
          <pc:sldMk cId="654073610" sldId="1103"/>
        </pc:sldMkLst>
        <pc:spChg chg="add mod">
          <ac:chgData name="Phoenix, Victoria" userId="702a7ceb-4d77-4b69-aff0-7045f56d1def" providerId="ADAL" clId="{05AF090E-18CA-49FD-BF77-8E244D1E8680}" dt="2021-06-02T11:00:18.651" v="2958" actId="1076"/>
          <ac:spMkLst>
            <pc:docMk/>
            <pc:sldMk cId="654073610" sldId="1103"/>
            <ac:spMk id="5" creationId="{4218D522-5884-4F5A-BB1A-745EB9EE7FD4}"/>
          </ac:spMkLst>
        </pc:spChg>
        <pc:spChg chg="add mod">
          <ac:chgData name="Phoenix, Victoria" userId="702a7ceb-4d77-4b69-aff0-7045f56d1def" providerId="ADAL" clId="{05AF090E-18CA-49FD-BF77-8E244D1E8680}" dt="2021-06-02T11:03:31.374" v="3012" actId="1036"/>
          <ac:spMkLst>
            <pc:docMk/>
            <pc:sldMk cId="654073610" sldId="1103"/>
            <ac:spMk id="10" creationId="{B42871CC-E0EF-4C09-B67B-F5499DBED7EE}"/>
          </ac:spMkLst>
        </pc:spChg>
        <pc:spChg chg="add mod">
          <ac:chgData name="Phoenix, Victoria" userId="702a7ceb-4d77-4b69-aff0-7045f56d1def" providerId="ADAL" clId="{05AF090E-18CA-49FD-BF77-8E244D1E8680}" dt="2021-06-02T11:02:20.556" v="2984" actId="1076"/>
          <ac:spMkLst>
            <pc:docMk/>
            <pc:sldMk cId="654073610" sldId="1103"/>
            <ac:spMk id="11" creationId="{30E5357A-B149-4E35-9B9C-5154D0E549FF}"/>
          </ac:spMkLst>
        </pc:spChg>
        <pc:spChg chg="mod">
          <ac:chgData name="Phoenix, Victoria" userId="702a7ceb-4d77-4b69-aff0-7045f56d1def" providerId="ADAL" clId="{05AF090E-18CA-49FD-BF77-8E244D1E8680}" dt="2021-06-02T10:54:57.835" v="2872" actId="20577"/>
          <ac:spMkLst>
            <pc:docMk/>
            <pc:sldMk cId="654073610" sldId="1103"/>
            <ac:spMk id="12" creationId="{BC8D7050-33B2-4993-B836-A72D1A3FA589}"/>
          </ac:spMkLst>
        </pc:spChg>
        <pc:spChg chg="add mod">
          <ac:chgData name="Phoenix, Victoria" userId="702a7ceb-4d77-4b69-aff0-7045f56d1def" providerId="ADAL" clId="{05AF090E-18CA-49FD-BF77-8E244D1E8680}" dt="2021-06-02T17:40:42.321" v="5507" actId="20577"/>
          <ac:spMkLst>
            <pc:docMk/>
            <pc:sldMk cId="654073610" sldId="1103"/>
            <ac:spMk id="122" creationId="{D734F4AF-4A5D-4F72-8CCD-FEEF42C24B01}"/>
          </ac:spMkLst>
        </pc:spChg>
        <pc:spChg chg="add mod">
          <ac:chgData name="Phoenix, Victoria" userId="702a7ceb-4d77-4b69-aff0-7045f56d1def" providerId="ADAL" clId="{05AF090E-18CA-49FD-BF77-8E244D1E8680}" dt="2021-06-02T14:30:28.181" v="3770" actId="20577"/>
          <ac:spMkLst>
            <pc:docMk/>
            <pc:sldMk cId="654073610" sldId="1103"/>
            <ac:spMk id="123" creationId="{B3B83096-2C68-4DD3-94D6-414EDA3A16C4}"/>
          </ac:spMkLst>
        </pc:spChg>
        <pc:spChg chg="add mod">
          <ac:chgData name="Phoenix, Victoria" userId="702a7ceb-4d77-4b69-aff0-7045f56d1def" providerId="ADAL" clId="{05AF090E-18CA-49FD-BF77-8E244D1E8680}" dt="2021-06-02T11:05:03.265" v="3023" actId="20577"/>
          <ac:spMkLst>
            <pc:docMk/>
            <pc:sldMk cId="654073610" sldId="1103"/>
            <ac:spMk id="124" creationId="{178A16C9-9D02-4BA3-91BB-CBECAFFA84D0}"/>
          </ac:spMkLst>
        </pc:spChg>
        <pc:spChg chg="add mod">
          <ac:chgData name="Phoenix, Victoria" userId="702a7ceb-4d77-4b69-aff0-7045f56d1def" providerId="ADAL" clId="{05AF090E-18CA-49FD-BF77-8E244D1E8680}" dt="2021-06-02T11:05:07.817" v="3027" actId="20577"/>
          <ac:spMkLst>
            <pc:docMk/>
            <pc:sldMk cId="654073610" sldId="1103"/>
            <ac:spMk id="125" creationId="{6E145927-1703-4C9B-B123-F70E0DAAB1D7}"/>
          </ac:spMkLst>
        </pc:spChg>
        <pc:grpChg chg="add mod">
          <ac:chgData name="Phoenix, Victoria" userId="702a7ceb-4d77-4b69-aff0-7045f56d1def" providerId="ADAL" clId="{05AF090E-18CA-49FD-BF77-8E244D1E8680}" dt="2021-06-02T10:59:14.522" v="2946" actId="1036"/>
          <ac:grpSpMkLst>
            <pc:docMk/>
            <pc:sldMk cId="654073610" sldId="1103"/>
            <ac:grpSpMk id="13" creationId="{8D247BD1-8F24-45E0-9E17-80A28F0DC6C1}"/>
          </ac:grpSpMkLst>
        </pc:grpChg>
        <pc:grpChg chg="add mod">
          <ac:chgData name="Phoenix, Victoria" userId="702a7ceb-4d77-4b69-aff0-7045f56d1def" providerId="ADAL" clId="{05AF090E-18CA-49FD-BF77-8E244D1E8680}" dt="2021-06-02T10:59:14.522" v="2946" actId="1036"/>
          <ac:grpSpMkLst>
            <pc:docMk/>
            <pc:sldMk cId="654073610" sldId="1103"/>
            <ac:grpSpMk id="48" creationId="{822F613F-2CBF-4B46-ABE3-35D5987125C6}"/>
          </ac:grpSpMkLst>
        </pc:grpChg>
        <pc:grpChg chg="add mod">
          <ac:chgData name="Phoenix, Victoria" userId="702a7ceb-4d77-4b69-aff0-7045f56d1def" providerId="ADAL" clId="{05AF090E-18CA-49FD-BF77-8E244D1E8680}" dt="2021-06-02T11:03:18.390" v="3008" actId="1076"/>
          <ac:grpSpMkLst>
            <pc:docMk/>
            <pc:sldMk cId="654073610" sldId="1103"/>
            <ac:grpSpMk id="88" creationId="{96D4DCC8-ECA2-4F02-BB44-BBE892746C6F}"/>
          </ac:grpSpMkLst>
        </pc:grpChg>
        <pc:picChg chg="del">
          <ac:chgData name="Phoenix, Victoria" userId="702a7ceb-4d77-4b69-aff0-7045f56d1def" providerId="ADAL" clId="{05AF090E-18CA-49FD-BF77-8E244D1E8680}" dt="2021-06-02T10:54:35.202" v="2839" actId="478"/>
          <ac:picMkLst>
            <pc:docMk/>
            <pc:sldMk cId="654073610" sldId="1103"/>
            <ac:picMk id="8" creationId="{4EEF95EF-60F3-45F9-B106-721E46F42B1C}"/>
          </ac:picMkLst>
        </pc:picChg>
        <pc:picChg chg="del">
          <ac:chgData name="Phoenix, Victoria" userId="702a7ceb-4d77-4b69-aff0-7045f56d1def" providerId="ADAL" clId="{05AF090E-18CA-49FD-BF77-8E244D1E8680}" dt="2021-06-02T10:54:38.173" v="2840" actId="478"/>
          <ac:picMkLst>
            <pc:docMk/>
            <pc:sldMk cId="654073610" sldId="1103"/>
            <ac:picMk id="9" creationId="{75965D68-EB8F-4C3D-9FDB-679961C66376}"/>
          </ac:picMkLst>
        </pc:picChg>
        <pc:cxnChg chg="add del mod">
          <ac:chgData name="Phoenix, Victoria" userId="702a7ceb-4d77-4b69-aff0-7045f56d1def" providerId="ADAL" clId="{05AF090E-18CA-49FD-BF77-8E244D1E8680}" dt="2021-06-02T11:03:35.352" v="3013" actId="478"/>
          <ac:cxnSpMkLst>
            <pc:docMk/>
            <pc:sldMk cId="654073610" sldId="1103"/>
            <ac:cxnSpMk id="3" creationId="{A65E5E69-574B-49D9-B91F-B0815B5D2D5D}"/>
          </ac:cxnSpMkLst>
        </pc:cxnChg>
        <pc:cxnChg chg="add del">
          <ac:chgData name="Phoenix, Victoria" userId="702a7ceb-4d77-4b69-aff0-7045f56d1def" providerId="ADAL" clId="{05AF090E-18CA-49FD-BF77-8E244D1E8680}" dt="2021-06-02T10:56:27.059" v="2884" actId="478"/>
          <ac:cxnSpMkLst>
            <pc:docMk/>
            <pc:sldMk cId="654073610" sldId="1103"/>
            <ac:cxnSpMk id="6" creationId="{F5768230-2346-441C-A26C-393C2FF270AC}"/>
          </ac:cxnSpMkLst>
        </pc:cxnChg>
        <pc:cxnChg chg="add del">
          <ac:chgData name="Phoenix, Victoria" userId="702a7ceb-4d77-4b69-aff0-7045f56d1def" providerId="ADAL" clId="{05AF090E-18CA-49FD-BF77-8E244D1E8680}" dt="2021-06-02T10:56:28.934" v="2885" actId="478"/>
          <ac:cxnSpMkLst>
            <pc:docMk/>
            <pc:sldMk cId="654073610" sldId="1103"/>
            <ac:cxnSpMk id="7" creationId="{639023AA-C117-4471-9B23-5DC34305D969}"/>
          </ac:cxnSpMkLst>
        </pc:cxnChg>
      </pc:sldChg>
      <pc:sldChg chg="addSp delSp modSp add addCm modCm modNotesTx">
        <pc:chgData name="Phoenix, Victoria" userId="702a7ceb-4d77-4b69-aff0-7045f56d1def" providerId="ADAL" clId="{05AF090E-18CA-49FD-BF77-8E244D1E8680}" dt="2021-06-02T17:01:25.116" v="5167" actId="20577"/>
        <pc:sldMkLst>
          <pc:docMk/>
          <pc:sldMk cId="349437008" sldId="1104"/>
        </pc:sldMkLst>
        <pc:spChg chg="mod">
          <ac:chgData name="Phoenix, Victoria" userId="702a7ceb-4d77-4b69-aff0-7045f56d1def" providerId="ADAL" clId="{05AF090E-18CA-49FD-BF77-8E244D1E8680}" dt="2021-06-02T17:01:25.116" v="5167" actId="20577"/>
          <ac:spMkLst>
            <pc:docMk/>
            <pc:sldMk cId="349437008" sldId="1104"/>
            <ac:spMk id="2" creationId="{6C6F8B6D-6B6B-4049-AA95-B299A236C4CF}"/>
          </ac:spMkLst>
        </pc:spChg>
        <pc:spChg chg="mod">
          <ac:chgData name="Phoenix, Victoria" userId="702a7ceb-4d77-4b69-aff0-7045f56d1def" providerId="ADAL" clId="{05AF090E-18CA-49FD-BF77-8E244D1E8680}" dt="2021-06-02T15:21:29.337" v="4179" actId="20577"/>
          <ac:spMkLst>
            <pc:docMk/>
            <pc:sldMk cId="349437008" sldId="1104"/>
            <ac:spMk id="3" creationId="{32A076A7-AD31-4008-A1E0-2B22CA01062F}"/>
          </ac:spMkLst>
        </pc:spChg>
        <pc:spChg chg="add del mod">
          <ac:chgData name="Phoenix, Victoria" userId="702a7ceb-4d77-4b69-aff0-7045f56d1def" providerId="ADAL" clId="{05AF090E-18CA-49FD-BF77-8E244D1E8680}" dt="2021-06-02T11:24:52.670" v="3336" actId="20577"/>
          <ac:spMkLst>
            <pc:docMk/>
            <pc:sldMk cId="349437008" sldId="1104"/>
            <ac:spMk id="4" creationId="{7EDE5A14-B981-45CA-9996-668DF043AA32}"/>
          </ac:spMkLst>
        </pc:spChg>
        <pc:picChg chg="add mod modCrop">
          <ac:chgData name="Phoenix, Victoria" userId="702a7ceb-4d77-4b69-aff0-7045f56d1def" providerId="ADAL" clId="{05AF090E-18CA-49FD-BF77-8E244D1E8680}" dt="2021-06-02T11:26:12.734" v="3403" actId="1076"/>
          <ac:picMkLst>
            <pc:docMk/>
            <pc:sldMk cId="349437008" sldId="1104"/>
            <ac:picMk id="6" creationId="{D1FDA0BD-C2EF-4B77-9F1B-ABE1DE83CA43}"/>
          </ac:picMkLst>
        </pc:picChg>
      </pc:sldChg>
      <pc:sldChg chg="addSp delSp modSp add addCm delCm modCm modNotesTx">
        <pc:chgData name="Phoenix, Victoria" userId="702a7ceb-4d77-4b69-aff0-7045f56d1def" providerId="ADAL" clId="{05AF090E-18CA-49FD-BF77-8E244D1E8680}" dt="2021-06-02T16:00:36.906" v="4803"/>
        <pc:sldMkLst>
          <pc:docMk/>
          <pc:sldMk cId="314318999" sldId="1105"/>
        </pc:sldMkLst>
        <pc:spChg chg="mod">
          <ac:chgData name="Phoenix, Victoria" userId="702a7ceb-4d77-4b69-aff0-7045f56d1def" providerId="ADAL" clId="{05AF090E-18CA-49FD-BF77-8E244D1E8680}" dt="2021-06-02T11:37:11.898" v="3540" actId="20577"/>
          <ac:spMkLst>
            <pc:docMk/>
            <pc:sldMk cId="314318999" sldId="1105"/>
            <ac:spMk id="2" creationId="{57AF28D4-00FE-4E36-BE54-02D089A10D4B}"/>
          </ac:spMkLst>
        </pc:spChg>
        <pc:spChg chg="add del">
          <ac:chgData name="Phoenix, Victoria" userId="702a7ceb-4d77-4b69-aff0-7045f56d1def" providerId="ADAL" clId="{05AF090E-18CA-49FD-BF77-8E244D1E8680}" dt="2021-06-02T11:34:26.966" v="3514"/>
          <ac:spMkLst>
            <pc:docMk/>
            <pc:sldMk cId="314318999" sldId="1105"/>
            <ac:spMk id="3" creationId="{5FEE1E67-BD6E-449C-9DC4-3E1D1CAD4AEE}"/>
          </ac:spMkLst>
        </pc:spChg>
        <pc:spChg chg="add del">
          <ac:chgData name="Phoenix, Victoria" userId="702a7ceb-4d77-4b69-aff0-7045f56d1def" providerId="ADAL" clId="{05AF090E-18CA-49FD-BF77-8E244D1E8680}" dt="2021-06-02T11:34:26.966" v="3514"/>
          <ac:spMkLst>
            <pc:docMk/>
            <pc:sldMk cId="314318999" sldId="1105"/>
            <ac:spMk id="4" creationId="{5B92F2B5-4E0C-43FE-911C-1B950A533571}"/>
          </ac:spMkLst>
        </pc:spChg>
        <pc:spChg chg="mod">
          <ac:chgData name="Phoenix, Victoria" userId="702a7ceb-4d77-4b69-aff0-7045f56d1def" providerId="ADAL" clId="{05AF090E-18CA-49FD-BF77-8E244D1E8680}" dt="2021-06-02T11:35:09.840" v="3521" actId="20577"/>
          <ac:spMkLst>
            <pc:docMk/>
            <pc:sldMk cId="314318999" sldId="1105"/>
            <ac:spMk id="5" creationId="{BB9BB963-FB16-404B-9E30-431CD9E1B04D}"/>
          </ac:spMkLst>
        </pc:spChg>
        <pc:spChg chg="add del mod">
          <ac:chgData name="Phoenix, Victoria" userId="702a7ceb-4d77-4b69-aff0-7045f56d1def" providerId="ADAL" clId="{05AF090E-18CA-49FD-BF77-8E244D1E8680}" dt="2021-06-02T11:34:36.650" v="3516"/>
          <ac:spMkLst>
            <pc:docMk/>
            <pc:sldMk cId="314318999" sldId="1105"/>
            <ac:spMk id="6" creationId="{929D9CCF-3BB8-409D-8380-6702D98C61FD}"/>
          </ac:spMkLst>
        </pc:spChg>
        <pc:spChg chg="add del mod">
          <ac:chgData name="Phoenix, Victoria" userId="702a7ceb-4d77-4b69-aff0-7045f56d1def" providerId="ADAL" clId="{05AF090E-18CA-49FD-BF77-8E244D1E8680}" dt="2021-06-02T11:34:36.650" v="3516"/>
          <ac:spMkLst>
            <pc:docMk/>
            <pc:sldMk cId="314318999" sldId="1105"/>
            <ac:spMk id="7" creationId="{6BF2F4D5-F70D-4AA4-8358-ABABC13CDA78}"/>
          </ac:spMkLst>
        </pc:spChg>
        <pc:spChg chg="add del mod">
          <ac:chgData name="Phoenix, Victoria" userId="702a7ceb-4d77-4b69-aff0-7045f56d1def" providerId="ADAL" clId="{05AF090E-18CA-49FD-BF77-8E244D1E8680}" dt="2021-06-02T11:34:36.650" v="3516"/>
          <ac:spMkLst>
            <pc:docMk/>
            <pc:sldMk cId="314318999" sldId="1105"/>
            <ac:spMk id="8" creationId="{15432065-AF6E-492A-B85C-9E4735B9786F}"/>
          </ac:spMkLst>
        </pc:spChg>
        <pc:spChg chg="add del mod">
          <ac:chgData name="Phoenix, Victoria" userId="702a7ceb-4d77-4b69-aff0-7045f56d1def" providerId="ADAL" clId="{05AF090E-18CA-49FD-BF77-8E244D1E8680}" dt="2021-06-02T11:34:39.590" v="3517"/>
          <ac:spMkLst>
            <pc:docMk/>
            <pc:sldMk cId="314318999" sldId="1105"/>
            <ac:spMk id="9" creationId="{E6763A9D-6360-40E6-8E2F-8281E08D39DF}"/>
          </ac:spMkLst>
        </pc:spChg>
        <pc:spChg chg="add del mod">
          <ac:chgData name="Phoenix, Victoria" userId="702a7ceb-4d77-4b69-aff0-7045f56d1def" providerId="ADAL" clId="{05AF090E-18CA-49FD-BF77-8E244D1E8680}" dt="2021-06-02T11:34:39.590" v="3517"/>
          <ac:spMkLst>
            <pc:docMk/>
            <pc:sldMk cId="314318999" sldId="1105"/>
            <ac:spMk id="10" creationId="{A64C6C32-F520-4F57-BD4C-FD9D31BFAB2B}"/>
          </ac:spMkLst>
        </pc:spChg>
        <pc:spChg chg="add del mod">
          <ac:chgData name="Phoenix, Victoria" userId="702a7ceb-4d77-4b69-aff0-7045f56d1def" providerId="ADAL" clId="{05AF090E-18CA-49FD-BF77-8E244D1E8680}" dt="2021-06-02T11:34:39.590" v="3517"/>
          <ac:spMkLst>
            <pc:docMk/>
            <pc:sldMk cId="314318999" sldId="1105"/>
            <ac:spMk id="11" creationId="{42B5FBC7-FAAF-448C-BE2F-FECD84B3F906}"/>
          </ac:spMkLst>
        </pc:spChg>
        <pc:spChg chg="add mod">
          <ac:chgData name="Phoenix, Victoria" userId="702a7ceb-4d77-4b69-aff0-7045f56d1def" providerId="ADAL" clId="{05AF090E-18CA-49FD-BF77-8E244D1E8680}" dt="2021-06-02T15:44:57.649" v="4594" actId="13926"/>
          <ac:spMkLst>
            <pc:docMk/>
            <pc:sldMk cId="314318999" sldId="1105"/>
            <ac:spMk id="12" creationId="{1374BA64-C189-4DD3-9F1A-9051DB3A0AC5}"/>
          </ac:spMkLst>
        </pc:spChg>
        <pc:spChg chg="add del mod">
          <ac:chgData name="Phoenix, Victoria" userId="702a7ceb-4d77-4b69-aff0-7045f56d1def" providerId="ADAL" clId="{05AF090E-18CA-49FD-BF77-8E244D1E8680}" dt="2021-06-02T11:35:26.621" v="3523"/>
          <ac:spMkLst>
            <pc:docMk/>
            <pc:sldMk cId="314318999" sldId="1105"/>
            <ac:spMk id="13" creationId="{1083ECF8-31FE-4749-B5D2-813E33F25831}"/>
          </ac:spMkLst>
        </pc:spChg>
      </pc:sldChg>
      <pc:sldChg chg="addSp delSp modSp add addCm modCm">
        <pc:chgData name="Phoenix, Victoria" userId="702a7ceb-4d77-4b69-aff0-7045f56d1def" providerId="ADAL" clId="{05AF090E-18CA-49FD-BF77-8E244D1E8680}" dt="2021-06-02T16:00:41.961" v="4805"/>
        <pc:sldMkLst>
          <pc:docMk/>
          <pc:sldMk cId="1293261068" sldId="1106"/>
        </pc:sldMkLst>
        <pc:spChg chg="mod">
          <ac:chgData name="Phoenix, Victoria" userId="702a7ceb-4d77-4b69-aff0-7045f56d1def" providerId="ADAL" clId="{05AF090E-18CA-49FD-BF77-8E244D1E8680}" dt="2021-06-02T11:37:28.029" v="3541"/>
          <ac:spMkLst>
            <pc:docMk/>
            <pc:sldMk cId="1293261068" sldId="1106"/>
            <ac:spMk id="2" creationId="{66C8F780-B687-4DA3-8F56-D05FD4F44C25}"/>
          </ac:spMkLst>
        </pc:spChg>
        <pc:spChg chg="del">
          <ac:chgData name="Phoenix, Victoria" userId="702a7ceb-4d77-4b69-aff0-7045f56d1def" providerId="ADAL" clId="{05AF090E-18CA-49FD-BF77-8E244D1E8680}" dt="2021-06-02T11:37:39.745" v="3542"/>
          <ac:spMkLst>
            <pc:docMk/>
            <pc:sldMk cId="1293261068" sldId="1106"/>
            <ac:spMk id="3" creationId="{50BC263B-2675-4CEF-913E-F1860C52294C}"/>
          </ac:spMkLst>
        </pc:spChg>
        <pc:spChg chg="del">
          <ac:chgData name="Phoenix, Victoria" userId="702a7ceb-4d77-4b69-aff0-7045f56d1def" providerId="ADAL" clId="{05AF090E-18CA-49FD-BF77-8E244D1E8680}" dt="2021-06-02T11:37:39.745" v="3542"/>
          <ac:spMkLst>
            <pc:docMk/>
            <pc:sldMk cId="1293261068" sldId="1106"/>
            <ac:spMk id="4" creationId="{5E4D75A8-0260-4AC4-AAF4-0B6148615586}"/>
          </ac:spMkLst>
        </pc:spChg>
        <pc:spChg chg="del">
          <ac:chgData name="Phoenix, Victoria" userId="702a7ceb-4d77-4b69-aff0-7045f56d1def" providerId="ADAL" clId="{05AF090E-18CA-49FD-BF77-8E244D1E8680}" dt="2021-06-02T11:37:39.745" v="3542"/>
          <ac:spMkLst>
            <pc:docMk/>
            <pc:sldMk cId="1293261068" sldId="1106"/>
            <ac:spMk id="5" creationId="{9E3E0C67-D594-430B-B87D-C35BDF19AD75}"/>
          </ac:spMkLst>
        </pc:spChg>
        <pc:spChg chg="add del mod">
          <ac:chgData name="Phoenix, Victoria" userId="702a7ceb-4d77-4b69-aff0-7045f56d1def" providerId="ADAL" clId="{05AF090E-18CA-49FD-BF77-8E244D1E8680}" dt="2021-06-02T11:37:44.583" v="3543"/>
          <ac:spMkLst>
            <pc:docMk/>
            <pc:sldMk cId="1293261068" sldId="1106"/>
            <ac:spMk id="6" creationId="{B92CC676-EF5A-420A-9A5A-C3F9DC8884C0}"/>
          </ac:spMkLst>
        </pc:spChg>
        <pc:spChg chg="add del mod">
          <ac:chgData name="Phoenix, Victoria" userId="702a7ceb-4d77-4b69-aff0-7045f56d1def" providerId="ADAL" clId="{05AF090E-18CA-49FD-BF77-8E244D1E8680}" dt="2021-06-02T11:37:44.583" v="3543"/>
          <ac:spMkLst>
            <pc:docMk/>
            <pc:sldMk cId="1293261068" sldId="1106"/>
            <ac:spMk id="7" creationId="{0755C598-BB4D-4E54-8F25-045FAA283866}"/>
          </ac:spMkLst>
        </pc:spChg>
        <pc:spChg chg="add del mod">
          <ac:chgData name="Phoenix, Victoria" userId="702a7ceb-4d77-4b69-aff0-7045f56d1def" providerId="ADAL" clId="{05AF090E-18CA-49FD-BF77-8E244D1E8680}" dt="2021-06-02T11:37:44.583" v="3543"/>
          <ac:spMkLst>
            <pc:docMk/>
            <pc:sldMk cId="1293261068" sldId="1106"/>
            <ac:spMk id="8" creationId="{9549EB0F-FCB5-45CD-8D7C-BFCFD8611E1E}"/>
          </ac:spMkLst>
        </pc:spChg>
        <pc:spChg chg="add mod">
          <ac:chgData name="Phoenix, Victoria" userId="702a7ceb-4d77-4b69-aff0-7045f56d1def" providerId="ADAL" clId="{05AF090E-18CA-49FD-BF77-8E244D1E8680}" dt="2021-06-02T11:39:52.212" v="3580" actId="20577"/>
          <ac:spMkLst>
            <pc:docMk/>
            <pc:sldMk cId="1293261068" sldId="1106"/>
            <ac:spMk id="9" creationId="{38ECB779-7A8A-43A8-82B4-4E278E4F50F6}"/>
          </ac:spMkLst>
        </pc:spChg>
        <pc:spChg chg="add mod">
          <ac:chgData name="Phoenix, Victoria" userId="702a7ceb-4d77-4b69-aff0-7045f56d1def" providerId="ADAL" clId="{05AF090E-18CA-49FD-BF77-8E244D1E8680}" dt="2021-06-02T15:45:17.132" v="4597" actId="13926"/>
          <ac:spMkLst>
            <pc:docMk/>
            <pc:sldMk cId="1293261068" sldId="1106"/>
            <ac:spMk id="10" creationId="{42936231-B7F4-438C-BCE2-E6A01AE0C783}"/>
          </ac:spMkLst>
        </pc:spChg>
        <pc:spChg chg="add mod">
          <ac:chgData name="Phoenix, Victoria" userId="702a7ceb-4d77-4b69-aff0-7045f56d1def" providerId="ADAL" clId="{05AF090E-18CA-49FD-BF77-8E244D1E8680}" dt="2021-06-02T11:39:16.228" v="3561" actId="1076"/>
          <ac:spMkLst>
            <pc:docMk/>
            <pc:sldMk cId="1293261068" sldId="1106"/>
            <ac:spMk id="11" creationId="{E770D5E7-84EE-4878-BF5C-404244C38AD8}"/>
          </ac:spMkLst>
        </pc:spChg>
      </pc:sldChg>
      <pc:sldChg chg="addSp delSp modSp add ord addCm modCm">
        <pc:chgData name="Phoenix, Victoria" userId="702a7ceb-4d77-4b69-aff0-7045f56d1def" providerId="ADAL" clId="{05AF090E-18CA-49FD-BF77-8E244D1E8680}" dt="2021-06-02T17:02:28.855" v="5182" actId="478"/>
        <pc:sldMkLst>
          <pc:docMk/>
          <pc:sldMk cId="2127687928" sldId="1107"/>
        </pc:sldMkLst>
        <pc:spChg chg="mod">
          <ac:chgData name="Phoenix, Victoria" userId="702a7ceb-4d77-4b69-aff0-7045f56d1def" providerId="ADAL" clId="{05AF090E-18CA-49FD-BF77-8E244D1E8680}" dt="2021-06-02T11:29:46.912" v="3421" actId="20577"/>
          <ac:spMkLst>
            <pc:docMk/>
            <pc:sldMk cId="2127687928" sldId="1107"/>
            <ac:spMk id="2" creationId="{B6186709-7CD3-4CDC-A98D-7BE5EC56D065}"/>
          </ac:spMkLst>
        </pc:spChg>
        <pc:spChg chg="add del mod">
          <ac:chgData name="Phoenix, Victoria" userId="702a7ceb-4d77-4b69-aff0-7045f56d1def" providerId="ADAL" clId="{05AF090E-18CA-49FD-BF77-8E244D1E8680}" dt="2021-06-02T15:13:20.304" v="4125" actId="13926"/>
          <ac:spMkLst>
            <pc:docMk/>
            <pc:sldMk cId="2127687928" sldId="1107"/>
            <ac:spMk id="3" creationId="{372C6146-D7FB-4D18-BC20-AAF3B8355DE6}"/>
          </ac:spMkLst>
        </pc:spChg>
        <pc:spChg chg="add del">
          <ac:chgData name="Phoenix, Victoria" userId="702a7ceb-4d77-4b69-aff0-7045f56d1def" providerId="ADAL" clId="{05AF090E-18CA-49FD-BF77-8E244D1E8680}" dt="2021-06-02T11:18:54.422" v="3201" actId="478"/>
          <ac:spMkLst>
            <pc:docMk/>
            <pc:sldMk cId="2127687928" sldId="1107"/>
            <ac:spMk id="4" creationId="{3CDEDB6E-67FA-4605-A829-DA03D817191D}"/>
          </ac:spMkLst>
        </pc:spChg>
        <pc:spChg chg="add del">
          <ac:chgData name="Phoenix, Victoria" userId="702a7ceb-4d77-4b69-aff0-7045f56d1def" providerId="ADAL" clId="{05AF090E-18CA-49FD-BF77-8E244D1E8680}" dt="2021-06-02T11:18:58.373" v="3202" actId="478"/>
          <ac:spMkLst>
            <pc:docMk/>
            <pc:sldMk cId="2127687928" sldId="1107"/>
            <ac:spMk id="5" creationId="{300BB9AD-7CBF-4AEF-A4AF-F3F225E44AC0}"/>
          </ac:spMkLst>
        </pc:spChg>
        <pc:spChg chg="add mod">
          <ac:chgData name="Phoenix, Victoria" userId="702a7ceb-4d77-4b69-aff0-7045f56d1def" providerId="ADAL" clId="{05AF090E-18CA-49FD-BF77-8E244D1E8680}" dt="2021-06-02T11:21:51.595" v="3269" actId="1035"/>
          <ac:spMkLst>
            <pc:docMk/>
            <pc:sldMk cId="2127687928" sldId="1107"/>
            <ac:spMk id="6" creationId="{C5E120B4-2589-45CA-A549-DD423EFCFC3B}"/>
          </ac:spMkLst>
        </pc:spChg>
        <pc:spChg chg="add mod">
          <ac:chgData name="Phoenix, Victoria" userId="702a7ceb-4d77-4b69-aff0-7045f56d1def" providerId="ADAL" clId="{05AF090E-18CA-49FD-BF77-8E244D1E8680}" dt="2021-06-02T11:21:43.994" v="3264" actId="1035"/>
          <ac:spMkLst>
            <pc:docMk/>
            <pc:sldMk cId="2127687928" sldId="1107"/>
            <ac:spMk id="7" creationId="{ADC6AB38-E2A5-4DC0-9AF9-4FCF3C698FFB}"/>
          </ac:spMkLst>
        </pc:spChg>
        <pc:spChg chg="add mod">
          <ac:chgData name="Phoenix, Victoria" userId="702a7ceb-4d77-4b69-aff0-7045f56d1def" providerId="ADAL" clId="{05AF090E-18CA-49FD-BF77-8E244D1E8680}" dt="2021-06-02T11:21:43.994" v="3264" actId="1035"/>
          <ac:spMkLst>
            <pc:docMk/>
            <pc:sldMk cId="2127687928" sldId="1107"/>
            <ac:spMk id="8" creationId="{2549444A-7754-479C-8EB2-0EFFE3FFE6E9}"/>
          </ac:spMkLst>
        </pc:spChg>
        <pc:spChg chg="add mod">
          <ac:chgData name="Phoenix, Victoria" userId="702a7ceb-4d77-4b69-aff0-7045f56d1def" providerId="ADAL" clId="{05AF090E-18CA-49FD-BF77-8E244D1E8680}" dt="2021-06-02T11:21:43.994" v="3264" actId="1035"/>
          <ac:spMkLst>
            <pc:docMk/>
            <pc:sldMk cId="2127687928" sldId="1107"/>
            <ac:spMk id="9" creationId="{8D214DE7-45EF-46B9-BD37-E4F80B553730}"/>
          </ac:spMkLst>
        </pc:spChg>
        <pc:spChg chg="add mod">
          <ac:chgData name="Phoenix, Victoria" userId="702a7ceb-4d77-4b69-aff0-7045f56d1def" providerId="ADAL" clId="{05AF090E-18CA-49FD-BF77-8E244D1E8680}" dt="2021-06-02T11:21:43.994" v="3264" actId="1035"/>
          <ac:spMkLst>
            <pc:docMk/>
            <pc:sldMk cId="2127687928" sldId="1107"/>
            <ac:spMk id="10" creationId="{606399EB-816F-4A09-B941-6A23F1381B27}"/>
          </ac:spMkLst>
        </pc:spChg>
        <pc:spChg chg="add mod">
          <ac:chgData name="Phoenix, Victoria" userId="702a7ceb-4d77-4b69-aff0-7045f56d1def" providerId="ADAL" clId="{05AF090E-18CA-49FD-BF77-8E244D1E8680}" dt="2021-06-02T11:21:43.994" v="3264" actId="1035"/>
          <ac:spMkLst>
            <pc:docMk/>
            <pc:sldMk cId="2127687928" sldId="1107"/>
            <ac:spMk id="11" creationId="{A68EB6AF-7A32-478A-ABF6-CDDD1AF7EBF3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3" creationId="{7D9D3DCE-456D-41E0-9217-42848669672F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4" creationId="{1CA4FFE2-D17C-4B21-8A1F-CD06CADFAC62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5" creationId="{6298F4A9-75CF-4BAA-9BCA-1A4CCC40B7D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6" creationId="{F3892373-1940-4909-8BF2-0A58F89E5551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7" creationId="{23FB93D9-E34F-4110-AA42-845EDC7F5142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8" creationId="{D7916EB2-ED0E-4A20-BDE5-9895F4C2C8A0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9" creationId="{040007B7-5A70-42D1-867E-78E3864764F3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0" creationId="{3E5EC384-87B9-4CC5-AA82-557C1F9B5445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1" creationId="{B18C3F3F-2EFB-4CFF-B4C0-07FD18284027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2" creationId="{30369C32-182F-4DB8-B29F-33217381F3DC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3" creationId="{639A34D6-3F76-45AA-8A6A-36BE0DBECA10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6" creationId="{7DA130F9-20B3-436E-B9C7-19EACFB08D8F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7" creationId="{0DF40892-FBF2-4D15-AA7B-85F49957FC5B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8" creationId="{7C52F01B-D1A3-4157-A23E-C5572F60358E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9" creationId="{45377A7E-F3A8-44E3-B8F8-B755DA6BB69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30" creationId="{A9CDC56C-8692-4C31-9D7A-EF7105B0D8FF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35" creationId="{512A9013-48F8-45BD-B37E-29AFB71307F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36" creationId="{1503DD88-9F93-4C51-913B-78D1E1CDC11B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37" creationId="{D3524FDA-120B-4584-9B02-68073BEF9FA1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38" creationId="{B56CFC18-0D51-40BB-B297-D3F2C7C1E6B0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39" creationId="{BAD80A74-121D-47B9-87F9-D30F72AFCE0F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40" creationId="{FFBDEF49-E0BB-42A4-97C1-D3B70C742161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41" creationId="{AB69A827-AE01-4837-9607-EAE1070A5116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42" creationId="{5FE9F269-2436-4237-A8CD-AC7A6690CA44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43" creationId="{23374125-95CF-4AB2-B961-BCD9965A4240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44" creationId="{48B80E5E-409B-4624-B67B-D03812B8E5D3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45" creationId="{004C312A-8BDC-43AF-9C40-90130C442C79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46" creationId="{E323734A-1E07-4775-971D-9B2FB2859D10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47" creationId="{8D5453F8-0253-4E41-8B65-F0BE3E0FCDFD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48" creationId="{6EBD890D-7E29-4F17-9502-729B38F36016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49" creationId="{D6C3B988-CB65-4F34-9E7B-7E271D331E39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50" creationId="{EC4CB09E-74A2-45F7-B5B2-4759A939E0DF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51" creationId="{B14EB0BA-F4EC-4B07-9BE4-32A5815710C6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52" creationId="{04DCFD9A-C5DD-4951-B531-8EFBD3D75AA9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53" creationId="{246A0966-B36B-413F-9790-7AC7EFF86F8C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54" creationId="{24689A75-BF4B-49BE-9CC7-54C5EC77BFF0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55" creationId="{EE935D21-5DB7-413B-ACC2-D449FE30E6E7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56" creationId="{AD7FD2F8-8469-4083-B246-F1B0DCB70611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57" creationId="{30FC91CA-0151-4E85-8E76-B73C245C1DE9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58" creationId="{03A3713E-3A4F-482C-90C6-D4EF4A33DE6E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59" creationId="{51DB2422-EA67-45E9-ABEC-2FB2A83EF94E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60" creationId="{C8315FF2-CCA7-4C20-8C81-BEE41CCE776B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61" creationId="{BF304BBB-7108-41D2-9587-CD7701E7658C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62" creationId="{F8A30BD2-4C51-436C-B374-07C4449C0CA5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63" creationId="{591A637D-72CD-4088-BA5F-BE32DFCEAA6B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64" creationId="{8A4E1D08-3261-417E-BA3C-F09CF35754FF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65" creationId="{FD7DC094-09CB-464F-9CB3-35BC7CF4E326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66" creationId="{C676B702-E899-454A-80D3-26953D2F27CB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67" creationId="{91A72EE8-1FB9-4B83-9A07-32ED6D8A0AB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68" creationId="{FB51CEA5-4386-4369-B92C-9EE12797EF7D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69" creationId="{69E1141D-5F90-4ED5-B65A-28758AAA1847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39" creationId="{E09726AB-65B0-43FD-9DC1-4847AB26EA0F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40" creationId="{FF53D079-6AFB-4B7B-9BDA-F388DA15D11B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41" creationId="{4E750792-AA97-4010-9375-CEF4D7D8BA22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42" creationId="{2EB9FB12-9588-460D-BDC3-8DEE16D470EB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43" creationId="{7FBC7C9E-4A73-4010-9288-CECABF5FBF2D}"/>
          </ac:spMkLst>
        </pc:spChg>
        <pc:spChg chg="add del mod">
          <ac:chgData name="Phoenix, Victoria" userId="702a7ceb-4d77-4b69-aff0-7045f56d1def" providerId="ADAL" clId="{05AF090E-18CA-49FD-BF77-8E244D1E8680}" dt="2021-06-02T17:02:21.887" v="5181" actId="478"/>
          <ac:spMkLst>
            <pc:docMk/>
            <pc:sldMk cId="2127687928" sldId="1107"/>
            <ac:spMk id="169" creationId="{35D59334-78DA-4F37-998E-A7182CF54687}"/>
          </ac:spMkLst>
        </pc:spChg>
        <pc:spChg chg="add mod">
          <ac:chgData name="Phoenix, Victoria" userId="702a7ceb-4d77-4b69-aff0-7045f56d1def" providerId="ADAL" clId="{05AF090E-18CA-49FD-BF77-8E244D1E8680}" dt="2021-06-02T11:30:20.501" v="3428" actId="20577"/>
          <ac:spMkLst>
            <pc:docMk/>
            <pc:sldMk cId="2127687928" sldId="1107"/>
            <ac:spMk id="170" creationId="{242151F3-2726-42AA-A7E6-F1711D7B1F1B}"/>
          </ac:spMkLst>
        </pc:spChg>
        <pc:spChg chg="add mod">
          <ac:chgData name="Phoenix, Victoria" userId="702a7ceb-4d77-4b69-aff0-7045f56d1def" providerId="ADAL" clId="{05AF090E-18CA-49FD-BF77-8E244D1E8680}" dt="2021-06-02T11:21:43.994" v="3264" actId="1035"/>
          <ac:spMkLst>
            <pc:docMk/>
            <pc:sldMk cId="2127687928" sldId="1107"/>
            <ac:spMk id="171" creationId="{3D5F66C0-E566-473C-AEFC-55B998D58952}"/>
          </ac:spMkLst>
        </pc:spChg>
        <pc:spChg chg="add mod">
          <ac:chgData name="Phoenix, Victoria" userId="702a7ceb-4d77-4b69-aff0-7045f56d1def" providerId="ADAL" clId="{05AF090E-18CA-49FD-BF77-8E244D1E8680}" dt="2021-06-02T11:21:43.994" v="3264" actId="1035"/>
          <ac:spMkLst>
            <pc:docMk/>
            <pc:sldMk cId="2127687928" sldId="1107"/>
            <ac:spMk id="172" creationId="{2DD47D5C-6B2A-4458-88F4-F096FF46584D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82" creationId="{E16D698E-E5FC-4935-813D-511AA685CB1E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87" creationId="{189155F7-8C5A-4476-B123-818EDA845E4D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88" creationId="{831A456F-2997-439A-B891-E943B5F107D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30" creationId="{CFD73514-DEF2-441E-B666-35D9F52F68A4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31" creationId="{1F4820AA-F1D9-4190-A4D6-BCA7C598FC47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32" creationId="{F6C5A639-E1B5-4A3F-9ADF-3E70A9E9B29A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33" creationId="{8459A690-4B71-4E98-90F3-7E0514243862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34" creationId="{27130544-95E6-4EE7-8E91-8612B7319FE9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35" creationId="{E3DEC04D-7E21-4A6D-A79D-E31E477D0B31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36" creationId="{FB1F37A9-4C7A-4F8A-9836-A6F10FD056C0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37" creationId="{F423E2DB-C1A8-47FE-9127-225BD32985EA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38" creationId="{896122D6-F857-4013-97C0-F560BB16D91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39" creationId="{C51D8D53-1DAA-47CB-A51F-2E75A6BB4567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40" creationId="{A56A45F1-BFCB-43E1-BFCE-B52C0F971979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41" creationId="{433F324F-E76B-43ED-B467-C4468B2FD4A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42" creationId="{388E6A65-B1B0-40CD-B309-D06DF5139FF2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43" creationId="{A4A3E646-4FF1-416E-AD30-03F0AF24E16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44" creationId="{67A0B24E-F87A-4257-A337-0D346E750A5A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45" creationId="{322DA33C-F82D-48EF-B615-51BDAD0008C5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46" creationId="{1F034894-BCD1-44D6-AAAA-EC153B66AFBE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47" creationId="{0165AD7C-8FCD-4F84-8AD0-6E8C99A55597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48" creationId="{775F65C5-DD82-4EBE-920F-5718C08AFFEB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49" creationId="{C40F930C-EEEB-43E0-924E-3DACD7E75E20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50" creationId="{55E26EC1-90F5-4600-AF51-8384378FB860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51" creationId="{5E16D0BD-266D-47A4-A32D-BF83A26FBFF1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52" creationId="{2E84D549-6BB6-435C-8C09-4A43BFD9FBC2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53" creationId="{2C3D00F8-1BD2-4BF5-A7FF-766F2E6DB54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54" creationId="{13682080-E70B-4EF9-B1DD-095DF33D9BB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55" creationId="{0459E44B-3F12-4DF7-83CE-1A9FE0FF9793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56" creationId="{5734C896-657F-4983-A154-4BD01BAB53E1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57" creationId="{692AE3E4-AF13-44F5-A4EC-0C88D2314149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58" creationId="{A3C09D04-3A5A-4E92-BDB3-D0F80E2630FA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59" creationId="{1F930836-1926-4AEE-B5E9-53D78024A311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60" creationId="{0F84B586-D241-45C6-BC50-D4FE20324CBE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61" creationId="{520D0718-3BF3-4D65-BBAF-CED981FDE16C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62" creationId="{2D7B6ABB-144A-4BBD-97CA-846CA8FE16E5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63" creationId="{4DACA959-7147-4D92-9202-C6FF66A6A736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64" creationId="{9F596435-B266-4EA1-8D3F-68D89DC6C052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65" creationId="{52CF6504-2FA5-4A14-86EC-1880C34096E4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66" creationId="{5AEAC55B-FED4-458C-8BBB-8A4A3C8D13F0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67" creationId="{240E8B28-4244-4169-8DF3-6E6E5880B53D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68" creationId="{12F1548B-1BD6-4EDB-8E6E-7569BF8D0FA6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69" creationId="{DA4E0867-C88F-40DA-9BBA-F2DC7F1BD46D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70" creationId="{F3CFD6A8-2E14-4C4C-B6B1-17572F3BCF34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71" creationId="{3A95DEC0-58FC-4A3E-AEA2-5F4A09C11E3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72" creationId="{DF86F463-5F1C-4197-AAC6-D3CF07BD27DD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73" creationId="{8F542E7A-1983-4139-9906-78E0A5F6638C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74" creationId="{5820D2C8-6605-4764-B9D4-0739585F4D06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75" creationId="{041D2F0C-C1A3-4733-9969-A04DB50D0D7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76" creationId="{DEFDB100-B369-40AF-9688-D57186EDB41D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77" creationId="{5E221824-C99D-471E-B1BF-9C1E73B383CD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78" creationId="{DD183D58-6B84-4626-9D60-800859824B34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79" creationId="{8E34F65F-E7ED-47CC-BCF7-B08D925FA92E}"/>
          </ac:spMkLst>
        </pc:spChg>
        <pc:spChg chg="add del mod">
          <ac:chgData name="Phoenix, Victoria" userId="702a7ceb-4d77-4b69-aff0-7045f56d1def" providerId="ADAL" clId="{05AF090E-18CA-49FD-BF77-8E244D1E8680}" dt="2021-06-02T11:18:48.103" v="3198"/>
          <ac:spMkLst>
            <pc:docMk/>
            <pc:sldMk cId="2127687928" sldId="1107"/>
            <ac:spMk id="300" creationId="{3C16B6F3-9ADE-42FB-89E7-8E76A115AAF1}"/>
          </ac:spMkLst>
        </pc:spChg>
        <pc:spChg chg="add del mod">
          <ac:chgData name="Phoenix, Victoria" userId="702a7ceb-4d77-4b69-aff0-7045f56d1def" providerId="ADAL" clId="{05AF090E-18CA-49FD-BF77-8E244D1E8680}" dt="2021-06-02T11:18:48.103" v="3198"/>
          <ac:spMkLst>
            <pc:docMk/>
            <pc:sldMk cId="2127687928" sldId="1107"/>
            <ac:spMk id="301" creationId="{49464CD8-17ED-4B99-8758-E898C2DCA4B5}"/>
          </ac:spMkLst>
        </pc:spChg>
        <pc:spChg chg="add del mod">
          <ac:chgData name="Phoenix, Victoria" userId="702a7ceb-4d77-4b69-aff0-7045f56d1def" providerId="ADAL" clId="{05AF090E-18CA-49FD-BF77-8E244D1E8680}" dt="2021-06-02T11:18:48.103" v="3198"/>
          <ac:spMkLst>
            <pc:docMk/>
            <pc:sldMk cId="2127687928" sldId="1107"/>
            <ac:spMk id="302" creationId="{BECFC26B-7F04-4DCA-8DFC-24FD5FCF409C}"/>
          </ac:spMkLst>
        </pc:spChg>
        <pc:spChg chg="add del mod">
          <ac:chgData name="Phoenix, Victoria" userId="702a7ceb-4d77-4b69-aff0-7045f56d1def" providerId="ADAL" clId="{05AF090E-18CA-49FD-BF77-8E244D1E8680}" dt="2021-06-02T11:23:11.102" v="3304"/>
          <ac:spMkLst>
            <pc:docMk/>
            <pc:sldMk cId="2127687928" sldId="1107"/>
            <ac:spMk id="303" creationId="{A7BABE61-32E3-474D-9A9E-18B772C29835}"/>
          </ac:spMkLst>
        </pc:spChg>
        <pc:spChg chg="add del mod">
          <ac:chgData name="Phoenix, Victoria" userId="702a7ceb-4d77-4b69-aff0-7045f56d1def" providerId="ADAL" clId="{05AF090E-18CA-49FD-BF77-8E244D1E8680}" dt="2021-06-02T11:23:11.102" v="3304"/>
          <ac:spMkLst>
            <pc:docMk/>
            <pc:sldMk cId="2127687928" sldId="1107"/>
            <ac:spMk id="304" creationId="{71E62907-3C4D-4870-8B8C-D245183CB611}"/>
          </ac:spMkLst>
        </pc:spChg>
        <pc:spChg chg="add del mod">
          <ac:chgData name="Phoenix, Victoria" userId="702a7ceb-4d77-4b69-aff0-7045f56d1def" providerId="ADAL" clId="{05AF090E-18CA-49FD-BF77-8E244D1E8680}" dt="2021-06-02T11:23:17.626" v="3305" actId="478"/>
          <ac:spMkLst>
            <pc:docMk/>
            <pc:sldMk cId="2127687928" sldId="1107"/>
            <ac:spMk id="305" creationId="{44EDB188-8015-4FA0-BFBB-EED47081D522}"/>
          </ac:spMkLst>
        </pc:spChg>
        <pc:spChg chg="add del mod">
          <ac:chgData name="Phoenix, Victoria" userId="702a7ceb-4d77-4b69-aff0-7045f56d1def" providerId="ADAL" clId="{05AF090E-18CA-49FD-BF77-8E244D1E8680}" dt="2021-06-02T11:23:20.035" v="3306" actId="478"/>
          <ac:spMkLst>
            <pc:docMk/>
            <pc:sldMk cId="2127687928" sldId="1107"/>
            <ac:spMk id="306" creationId="{CEFDBE46-67D3-40C9-A683-D23F6807AA97}"/>
          </ac:spMkLst>
        </pc:spChg>
        <pc:spChg chg="add del mod">
          <ac:chgData name="Phoenix, Victoria" userId="702a7ceb-4d77-4b69-aff0-7045f56d1def" providerId="ADAL" clId="{05AF090E-18CA-49FD-BF77-8E244D1E8680}" dt="2021-06-02T17:02:15.856" v="5179"/>
          <ac:spMkLst>
            <pc:docMk/>
            <pc:sldMk cId="2127687928" sldId="1107"/>
            <ac:spMk id="307" creationId="{DFE07DE6-9EF1-4AEB-BBAA-86D27709D99E}"/>
          </ac:spMkLst>
        </pc:spChg>
        <pc:spChg chg="add del mod">
          <ac:chgData name="Phoenix, Victoria" userId="702a7ceb-4d77-4b69-aff0-7045f56d1def" providerId="ADAL" clId="{05AF090E-18CA-49FD-BF77-8E244D1E8680}" dt="2021-06-02T17:02:15.856" v="5179"/>
          <ac:spMkLst>
            <pc:docMk/>
            <pc:sldMk cId="2127687928" sldId="1107"/>
            <ac:spMk id="308" creationId="{6C5D4DD2-3B68-4448-BA8A-70AA60FB7043}"/>
          </ac:spMkLst>
        </pc:spChg>
        <pc:spChg chg="add del mod">
          <ac:chgData name="Phoenix, Victoria" userId="702a7ceb-4d77-4b69-aff0-7045f56d1def" providerId="ADAL" clId="{05AF090E-18CA-49FD-BF77-8E244D1E8680}" dt="2021-06-02T17:02:28.855" v="5182" actId="478"/>
          <ac:spMkLst>
            <pc:docMk/>
            <pc:sldMk cId="2127687928" sldId="1107"/>
            <ac:spMk id="309" creationId="{955FC80A-EE50-41BB-9854-2D168CEEF1D8}"/>
          </ac:spMkLst>
        </pc:spChg>
        <pc:spChg chg="add mod">
          <ac:chgData name="Phoenix, Victoria" userId="702a7ceb-4d77-4b69-aff0-7045f56d1def" providerId="ADAL" clId="{05AF090E-18CA-49FD-BF77-8E244D1E8680}" dt="2021-06-02T17:02:15.856" v="5179"/>
          <ac:spMkLst>
            <pc:docMk/>
            <pc:sldMk cId="2127687928" sldId="1107"/>
            <ac:spMk id="310" creationId="{A8058C60-7ACC-40C4-96BC-C52A36D946F5}"/>
          </ac:spMkLst>
        </pc:spChg>
        <pc:grpChg chg="add 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2" creationId="{2FC8BF31-DC97-41CE-A0F6-6C460C5DEE01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24" creationId="{1E4BE9EB-2F2D-45FA-9228-37123A680524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25" creationId="{737BE8AC-A10B-4E24-8696-35AE3D81384C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33" creationId="{B3DD7C23-4A0A-42A2-AEC4-B1C7EBFEA90D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34" creationId="{C4B528E1-5B02-40C6-BD71-76FE98EFFBB3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16" creationId="{05818755-4D4E-4A86-929F-03DDC272B8BC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17" creationId="{3673B614-62B0-4140-BD39-DB1349C03868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44" creationId="{95D3A151-D3E0-4E1F-AA6D-38E479895146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47" creationId="{0CF8D639-694A-4E3A-A48D-C18116A62D13}"/>
          </ac:grpSpMkLst>
        </pc:grpChg>
        <pc:grpChg chg="add 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73" creationId="{94773A6B-9B30-4C2D-813D-B8FF78E161ED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74" creationId="{B265C2A1-E4F1-49D7-A4C9-13FC59D57E33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77" creationId="{AEC8E102-358A-4BAD-9E63-017FF0A74B79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78" creationId="{91969E78-80E7-47E7-991B-22421F616BC9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79" creationId="{66E95AFE-D541-485E-9A2C-83DDABD7E4F0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83" creationId="{453E5E07-D066-421C-AD38-78CA1DDEC51A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84" creationId="{D761FB0A-76A2-404B-97BB-2E8F986AAC03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85" creationId="{C4A1C448-5331-46AE-B732-0A148ED748E6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86" creationId="{9AF8A98E-A412-476E-873C-751A8BF5C3AC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90" creationId="{9EA0FC64-D1D5-4149-AB66-942F4886DFDB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220" creationId="{732A8AA7-E1D9-467C-9A7C-F70DE964B7EF}"/>
          </ac:grpSpMkLst>
        </pc:grpChg>
      </pc:sldChg>
      <pc:sldChg chg="addSp delSp modSp add ord addCm modCm modNotesTx">
        <pc:chgData name="Phoenix, Victoria" userId="702a7ceb-4d77-4b69-aff0-7045f56d1def" providerId="ADAL" clId="{05AF090E-18CA-49FD-BF77-8E244D1E8680}" dt="2021-06-02T16:00:13.882" v="4797"/>
        <pc:sldMkLst>
          <pc:docMk/>
          <pc:sldMk cId="1852913407" sldId="1108"/>
        </pc:sldMkLst>
        <pc:spChg chg="mod">
          <ac:chgData name="Phoenix, Victoria" userId="702a7ceb-4d77-4b69-aff0-7045f56d1def" providerId="ADAL" clId="{05AF090E-18CA-49FD-BF77-8E244D1E8680}" dt="2021-06-02T11:30:06.569" v="3426" actId="20577"/>
          <ac:spMkLst>
            <pc:docMk/>
            <pc:sldMk cId="1852913407" sldId="1108"/>
            <ac:spMk id="2" creationId="{B6186709-7CD3-4CDC-A98D-7BE5EC56D065}"/>
          </ac:spMkLst>
        </pc:spChg>
        <pc:spChg chg="mod">
          <ac:chgData name="Phoenix, Victoria" userId="702a7ceb-4d77-4b69-aff0-7045f56d1def" providerId="ADAL" clId="{05AF090E-18CA-49FD-BF77-8E244D1E8680}" dt="2021-06-02T15:12:39.642" v="4124" actId="20577"/>
          <ac:spMkLst>
            <pc:docMk/>
            <pc:sldMk cId="1852913407" sldId="1108"/>
            <ac:spMk id="3" creationId="{372C6146-D7FB-4D18-BC20-AAF3B8355DE6}"/>
          </ac:spMkLst>
        </pc:spChg>
        <pc:spChg chg="mod">
          <ac:chgData name="Phoenix, Victoria" userId="702a7ceb-4d77-4b69-aff0-7045f56d1def" providerId="ADAL" clId="{05AF090E-18CA-49FD-BF77-8E244D1E8680}" dt="2021-06-02T11:32:35.934" v="3505" actId="1076"/>
          <ac:spMkLst>
            <pc:docMk/>
            <pc:sldMk cId="1852913407" sldId="1108"/>
            <ac:spMk id="6" creationId="{C5E120B4-2589-45CA-A549-DD423EFCFC3B}"/>
          </ac:spMkLst>
        </pc:spChg>
        <pc:spChg chg="del">
          <ac:chgData name="Phoenix, Victoria" userId="702a7ceb-4d77-4b69-aff0-7045f56d1def" providerId="ADAL" clId="{05AF090E-18CA-49FD-BF77-8E244D1E8680}" dt="2021-06-02T11:30:42.493" v="3429" actId="478"/>
          <ac:spMkLst>
            <pc:docMk/>
            <pc:sldMk cId="1852913407" sldId="1108"/>
            <ac:spMk id="7" creationId="{ADC6AB38-E2A5-4DC0-9AF9-4FCF3C698FFB}"/>
          </ac:spMkLst>
        </pc:spChg>
        <pc:spChg chg="del">
          <ac:chgData name="Phoenix, Victoria" userId="702a7ceb-4d77-4b69-aff0-7045f56d1def" providerId="ADAL" clId="{05AF090E-18CA-49FD-BF77-8E244D1E8680}" dt="2021-06-02T11:30:42.493" v="3429" actId="478"/>
          <ac:spMkLst>
            <pc:docMk/>
            <pc:sldMk cId="1852913407" sldId="1108"/>
            <ac:spMk id="8" creationId="{2549444A-7754-479C-8EB2-0EFFE3FFE6E9}"/>
          </ac:spMkLst>
        </pc:spChg>
        <pc:spChg chg="del">
          <ac:chgData name="Phoenix, Victoria" userId="702a7ceb-4d77-4b69-aff0-7045f56d1def" providerId="ADAL" clId="{05AF090E-18CA-49FD-BF77-8E244D1E8680}" dt="2021-06-02T11:30:42.493" v="3429" actId="478"/>
          <ac:spMkLst>
            <pc:docMk/>
            <pc:sldMk cId="1852913407" sldId="1108"/>
            <ac:spMk id="9" creationId="{8D214DE7-45EF-46B9-BD37-E4F80B553730}"/>
          </ac:spMkLst>
        </pc:spChg>
        <pc:spChg chg="del">
          <ac:chgData name="Phoenix, Victoria" userId="702a7ceb-4d77-4b69-aff0-7045f56d1def" providerId="ADAL" clId="{05AF090E-18CA-49FD-BF77-8E244D1E8680}" dt="2021-06-02T11:30:42.493" v="3429" actId="478"/>
          <ac:spMkLst>
            <pc:docMk/>
            <pc:sldMk cId="1852913407" sldId="1108"/>
            <ac:spMk id="10" creationId="{606399EB-816F-4A09-B941-6A23F1381B27}"/>
          </ac:spMkLst>
        </pc:spChg>
        <pc:spChg chg="mod">
          <ac:chgData name="Phoenix, Victoria" userId="702a7ceb-4d77-4b69-aff0-7045f56d1def" providerId="ADAL" clId="{05AF090E-18CA-49FD-BF77-8E244D1E8680}" dt="2021-06-02T11:31:02.705" v="3434" actId="20577"/>
          <ac:spMkLst>
            <pc:docMk/>
            <pc:sldMk cId="1852913407" sldId="1108"/>
            <ac:spMk id="11" creationId="{A68EB6AF-7A32-478A-ABF6-CDDD1AF7EBF3}"/>
          </ac:spMkLst>
        </pc:spChg>
        <pc:spChg chg="mod">
          <ac:chgData name="Phoenix, Victoria" userId="702a7ceb-4d77-4b69-aff0-7045f56d1def" providerId="ADAL" clId="{05AF090E-18CA-49FD-BF77-8E244D1E8680}" dt="2021-06-02T11:30:15.596" v="3427" actId="20577"/>
          <ac:spMkLst>
            <pc:docMk/>
            <pc:sldMk cId="1852913407" sldId="1108"/>
            <ac:spMk id="170" creationId="{242151F3-2726-42AA-A7E6-F1711D7B1F1B}"/>
          </ac:spMkLst>
        </pc:spChg>
        <pc:spChg chg="del">
          <ac:chgData name="Phoenix, Victoria" userId="702a7ceb-4d77-4b69-aff0-7045f56d1def" providerId="ADAL" clId="{05AF090E-18CA-49FD-BF77-8E244D1E8680}" dt="2021-06-02T11:30:42.493" v="3429" actId="478"/>
          <ac:spMkLst>
            <pc:docMk/>
            <pc:sldMk cId="1852913407" sldId="1108"/>
            <ac:spMk id="171" creationId="{3D5F66C0-E566-473C-AEFC-55B998D58952}"/>
          </ac:spMkLst>
        </pc:spChg>
        <pc:spChg chg="del">
          <ac:chgData name="Phoenix, Victoria" userId="702a7ceb-4d77-4b69-aff0-7045f56d1def" providerId="ADAL" clId="{05AF090E-18CA-49FD-BF77-8E244D1E8680}" dt="2021-06-02T11:30:42.493" v="3429" actId="478"/>
          <ac:spMkLst>
            <pc:docMk/>
            <pc:sldMk cId="1852913407" sldId="1108"/>
            <ac:spMk id="172" creationId="{2DD47D5C-6B2A-4458-88F4-F096FF46584D}"/>
          </ac:spMkLst>
        </pc:spChg>
        <pc:spChg chg="add mod">
          <ac:chgData name="Phoenix, Victoria" userId="702a7ceb-4d77-4b69-aff0-7045f56d1def" providerId="ADAL" clId="{05AF090E-18CA-49FD-BF77-8E244D1E8680}" dt="2021-06-02T11:31:47.890" v="3501" actId="1035"/>
          <ac:spMkLst>
            <pc:docMk/>
            <pc:sldMk cId="1852913407" sldId="1108"/>
            <ac:spMk id="300" creationId="{9993F435-CA73-43B5-B6A3-B8684053975E}"/>
          </ac:spMkLst>
        </pc:spChg>
        <pc:spChg chg="add mod">
          <ac:chgData name="Phoenix, Victoria" userId="702a7ceb-4d77-4b69-aff0-7045f56d1def" providerId="ADAL" clId="{05AF090E-18CA-49FD-BF77-8E244D1E8680}" dt="2021-06-02T11:31:47.890" v="3501" actId="1035"/>
          <ac:spMkLst>
            <pc:docMk/>
            <pc:sldMk cId="1852913407" sldId="1108"/>
            <ac:spMk id="301" creationId="{4C155C6A-DA5A-4B56-8DC4-EF741A8AC4A6}"/>
          </ac:spMkLst>
        </pc:spChg>
        <pc:spChg chg="add mod">
          <ac:chgData name="Phoenix, Victoria" userId="702a7ceb-4d77-4b69-aff0-7045f56d1def" providerId="ADAL" clId="{05AF090E-18CA-49FD-BF77-8E244D1E8680}" dt="2021-06-02T11:31:47.890" v="3501" actId="1035"/>
          <ac:spMkLst>
            <pc:docMk/>
            <pc:sldMk cId="1852913407" sldId="1108"/>
            <ac:spMk id="302" creationId="{CEB09A4E-2030-4AA3-BDE5-64A549A4B7FB}"/>
          </ac:spMkLst>
        </pc:spChg>
        <pc:spChg chg="add mod">
          <ac:chgData name="Phoenix, Victoria" userId="702a7ceb-4d77-4b69-aff0-7045f56d1def" providerId="ADAL" clId="{05AF090E-18CA-49FD-BF77-8E244D1E8680}" dt="2021-06-02T11:31:47.890" v="3501" actId="1035"/>
          <ac:spMkLst>
            <pc:docMk/>
            <pc:sldMk cId="1852913407" sldId="1108"/>
            <ac:spMk id="303" creationId="{0337949E-3FEB-4BF8-9A9D-D5F328D65B71}"/>
          </ac:spMkLst>
        </pc:spChg>
        <pc:spChg chg="add mod">
          <ac:chgData name="Phoenix, Victoria" userId="702a7ceb-4d77-4b69-aff0-7045f56d1def" providerId="ADAL" clId="{05AF090E-18CA-49FD-BF77-8E244D1E8680}" dt="2021-06-02T11:31:47.890" v="3501" actId="1035"/>
          <ac:spMkLst>
            <pc:docMk/>
            <pc:sldMk cId="1852913407" sldId="1108"/>
            <ac:spMk id="304" creationId="{852FE405-98B5-4511-B29C-8C7079EEFE23}"/>
          </ac:spMkLst>
        </pc:spChg>
        <pc:spChg chg="add mod">
          <ac:chgData name="Phoenix, Victoria" userId="702a7ceb-4d77-4b69-aff0-7045f56d1def" providerId="ADAL" clId="{05AF090E-18CA-49FD-BF77-8E244D1E8680}" dt="2021-06-02T11:31:47.890" v="3501" actId="1035"/>
          <ac:spMkLst>
            <pc:docMk/>
            <pc:sldMk cId="1852913407" sldId="1108"/>
            <ac:spMk id="305" creationId="{DA85A87E-12E0-4CC4-A9E8-8CACF9A315BB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315" creationId="{6638BDC5-346B-4F74-8A25-41F3D6F03EB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320" creationId="{E094C43D-5B7C-4CF2-BC29-56F50513BDA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321" creationId="{AF5D2E57-4D39-46EF-BC58-F09AF6DB2919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03" creationId="{C20CC55A-AC80-4852-9306-29D1AE0DF940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04" creationId="{9376A156-90A4-4D2C-B435-360B0565590C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05" creationId="{5F3310E3-F1E8-4642-BB9A-E4F720045A5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06" creationId="{4A13EDF9-D503-4266-90FE-998DE3FD7EC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07" creationId="{1C432FFA-548A-48F2-BD23-C603DA86BB90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08" creationId="{BDBC711B-7189-48FC-A705-B5EA7F09CD73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09" creationId="{4CB52571-3C4B-40C2-9F3C-AFBC83790E2F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10" creationId="{66FFBA90-F503-419E-8A0F-93447C910307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11" creationId="{1FE87205-633B-4296-9CAE-1D6DFB65372B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12" creationId="{7071E1FC-E4EA-4579-B349-5931884AAB42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13" creationId="{9B75EFD0-6C75-4589-87F2-F4E781FA4442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14" creationId="{49CC0257-4E28-4B37-8979-0E8DAFD7965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15" creationId="{2DDC2A0B-FDDE-4956-8989-94A40106617D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16" creationId="{7DE6257E-D1E5-4CE4-B7BE-A1C58BD5BCD4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17" creationId="{F0A555FF-0284-44D6-AB8A-639AB364F79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18" creationId="{E8992506-901B-4358-BC3B-01178617A7A7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19" creationId="{C2F55AEA-4504-4DF6-BA7F-D42E3381524F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20" creationId="{4A5DE894-DF83-4608-965E-F02AA06431E2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21" creationId="{9D62B4C7-BAF0-42C0-8390-4B1A99A576A1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22" creationId="{53DB37B1-FA3C-42D2-8037-ECEBBC7101ED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23" creationId="{E72F9825-8AF0-4465-BB3A-5E3DD63F2DB3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24" creationId="{0642AB66-BB9C-4CEB-A7F5-016A1877753A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25" creationId="{38EE6D52-5411-471B-AE1B-52689FBF3953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26" creationId="{618CF51B-BF71-43D0-9523-55FBFD1E8602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27" creationId="{947A9ACB-DFD4-4C13-B8D1-42CEC5FA19D4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28" creationId="{87C23835-0F34-491E-9446-59B9DF4261C0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29" creationId="{D75C3E1D-7634-451E-BEBF-D96D8E0FDDF0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30" creationId="{617C870F-460F-4D8A-8F17-19EEF24A8ACF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31" creationId="{A0A6BF9F-4D1B-400E-986F-3890D1DFE5DA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32" creationId="{A50F91F2-7A7E-4490-A059-41F566FB2EB3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33" creationId="{AF559CCD-4023-450B-9357-20FAA16BC3C7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34" creationId="{A9B1736F-EEF4-46DD-8FA5-690476493BD6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35" creationId="{EC7D5924-1B31-4C21-959E-3A64CE3F347F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36" creationId="{6EABC0A6-13F1-46DC-BD6A-D48AA07A29C8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37" creationId="{B43680FF-3782-4786-A60D-F92089B43BCF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38" creationId="{85306AE1-15B7-46CB-B64B-8CB04A4210CD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39" creationId="{1FD8512D-629C-41D3-8BB3-E1174D7A21E9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40" creationId="{8EB3D764-49D0-43EE-ADE6-ECCB95B3BBD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41" creationId="{6145EC49-3A2D-4F4C-9B9D-504BD4449146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42" creationId="{4645C22C-6035-470F-BF4F-ADE959DB374B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43" creationId="{78B93520-329B-4307-934B-2721DA335F0A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44" creationId="{DF1D7AE9-F7A2-4F0B-A947-2D3F50624222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45" creationId="{9084A445-9D2B-41AD-B4B6-AB4068FAD2CD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46" creationId="{0D3335DE-583F-4D19-999D-9CA8792DD31D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47" creationId="{65104333-0389-4717-9030-F679E26EDC0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48" creationId="{9EC10DBF-BCC2-4ABE-AB48-4E4BF1605128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49" creationId="{52680D99-4B53-44A8-9029-9957CB42F066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50" creationId="{68FCD72A-A2C8-4913-A5FD-053EA954BC5D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51" creationId="{D0E0ABE7-0E4C-4040-A6EA-687CB81D27B8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52" creationId="{ADC865D3-4B40-4D23-A3FE-2CDA00419306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74" creationId="{A0B23213-68D9-4701-A7D7-892991698AAD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75" creationId="{4314CAD9-9929-46C5-9D5F-C7D8112A9E83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76" creationId="{480DA31A-708E-4B75-ADCE-F0D1B040DE2C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77" creationId="{83EE3A4F-1DDF-4C7E-A1BF-2AD034F02053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78" creationId="{8921F371-04B4-4C3E-A04D-CE67E7186AC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79" creationId="{5B6BE79A-DF30-4C0A-8D60-02ABAD823E2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80" creationId="{39C032BD-D662-416B-BE3D-5E603324FD2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81" creationId="{01140A5D-875C-490F-A5CF-45C8C891C00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82" creationId="{5F1E24C5-E969-42C9-A807-50A9ADA71F51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83" creationId="{52271AD3-330B-4B7E-AE50-6C69D533522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84" creationId="{8E4EB832-A0F2-4FA2-88FA-58072283B724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87" creationId="{373DAFE7-3685-48C4-ABE4-CE0B150A613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88" creationId="{19664F04-52ED-40A4-ACC4-013AB28792AA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89" creationId="{F646E19F-2E68-4DC3-938C-456D0714079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90" creationId="{6D012423-17DD-4E27-A55B-EAC6EEB36B7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91" creationId="{EAB5B2B2-FFAB-44EE-A252-74DE9883AA49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94" creationId="{8F7EA013-5676-4171-8F5E-A445C5105E3B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96" creationId="{301CEB87-6AF0-4D64-B3D8-988A5A5C9750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97" creationId="{A70A4CC8-66F4-4309-9B0F-3CDD4A5C47B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98" creationId="{AF0595E8-FD72-4DD5-8409-FE835B02B8B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99" creationId="{DAC881A0-97BD-4E2D-9DF0-FAC07642F9F2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00" creationId="{8A1A83E0-D905-4833-8FF6-F7020FCB020B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01" creationId="{E0A4ACCC-69D3-4371-8C7F-7ABD07CABDD4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02" creationId="{3A1C4E4E-0AE2-408D-8A20-1A46FC572F60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03" creationId="{E0910591-2E47-46B4-B268-9F6A5F4FFF31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04" creationId="{8A6515B9-36CE-43E4-BBA0-26F08ACC714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05" creationId="{9B65F380-596F-463B-9354-E07DFB1ED74D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06" creationId="{38775C5D-8749-4977-8797-15B77675625C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07" creationId="{04C73CA3-B534-491C-84B2-41A153FC650C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08" creationId="{916AD863-72D2-41E6-A72C-C01C65C50C5C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09" creationId="{6B0A25A1-A8B1-4A9E-8A8F-023BA699A62F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10" creationId="{3F5D6906-41C9-48AE-8315-95DDC00EB646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11" creationId="{6F97BFF4-1C86-4474-BCD7-64A748761729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14" creationId="{6FD53967-C41B-4FA6-B3CF-140A4152EE62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15" creationId="{4DADCC15-D153-4E94-8EF7-4EB0911050CD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59" creationId="{9CC7FE40-578A-4822-B024-036E21EF6DA9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60" creationId="{F6E71420-B9B2-4C1A-9A17-A9AA2D3432BB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61" creationId="{5157EC5A-89A1-4873-9E06-1841545EA1C0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62" creationId="{9D48386C-1E4C-4E9E-82AD-916C16043F0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63" creationId="{745D2CDF-3A93-4C85-9668-F9BEF613CD67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64" creationId="{B41DDFD9-A1B8-4BA3-9701-B7B04532270C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65" creationId="{D706D55D-D298-4360-8ACB-304E47D14E82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66" creationId="{D29431D4-BC46-4D82-879A-E81026E3A110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67" creationId="{E06F87A9-4A00-492F-BD01-986816866492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68" creationId="{6797E065-90A2-445A-B27C-3885EC014DC8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69" creationId="{A6EE8C31-3180-4635-B745-BC556AF050F1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70" creationId="{31E4D324-CF7F-40E1-B28F-2F902027039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71" creationId="{F6949F04-4E3D-476D-BFE3-EBEB84FCC24D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72" creationId="{2845EA0F-C265-45E4-9BC5-B6223D7AA839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73" creationId="{ED353599-A7CC-4A4E-8603-0420BE038CB6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74" creationId="{8996A964-3F2E-4A2D-829A-040A9175C91A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75" creationId="{C1C6B4A8-BAA9-4CE0-B38E-61035F8C6E3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76" creationId="{BAFCDE7F-09D7-42D4-A076-CBE2EC6D352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77" creationId="{C74CAFB7-8684-4CFC-BC46-34A706FE136B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78" creationId="{00794C8E-09E5-455E-906D-2851B25B1CD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79" creationId="{47001CFC-1A30-4838-AA87-0E12970E2196}"/>
          </ac:spMkLst>
        </pc:spChg>
        <pc:grpChg chg="del">
          <ac:chgData name="Phoenix, Victoria" userId="702a7ceb-4d77-4b69-aff0-7045f56d1def" providerId="ADAL" clId="{05AF090E-18CA-49FD-BF77-8E244D1E8680}" dt="2021-06-02T11:30:42.493" v="3429" actId="478"/>
          <ac:grpSpMkLst>
            <pc:docMk/>
            <pc:sldMk cId="1852913407" sldId="1108"/>
            <ac:grpSpMk id="12" creationId="{2FC8BF31-DC97-41CE-A0F6-6C460C5DEE01}"/>
          </ac:grpSpMkLst>
        </pc:grpChg>
        <pc:grpChg chg="del">
          <ac:chgData name="Phoenix, Victoria" userId="702a7ceb-4d77-4b69-aff0-7045f56d1def" providerId="ADAL" clId="{05AF090E-18CA-49FD-BF77-8E244D1E8680}" dt="2021-06-02T11:30:42.493" v="3429" actId="478"/>
          <ac:grpSpMkLst>
            <pc:docMk/>
            <pc:sldMk cId="1852913407" sldId="1108"/>
            <ac:grpSpMk id="173" creationId="{94773A6B-9B30-4C2D-813D-B8FF78E161ED}"/>
          </ac:grpSpMkLst>
        </pc:grpChg>
        <pc:grpChg chg="add 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306" creationId="{B3D6EA5D-C13A-444B-8EE4-02B1D075FEE7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307" creationId="{AA2A3D8B-9220-4B66-91D2-88A8AB9F0954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310" creationId="{644CFD49-127C-4492-9D9E-9C96C899DEFD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311" creationId="{1E328EEF-892B-4CED-B13F-02C44F7A1564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312" creationId="{15B1E1EA-F0D6-4EC5-8962-5EE4FAE5F7B9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316" creationId="{D23F4D2F-37D1-4238-B091-FC4D7E24B914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317" creationId="{E4E89406-F594-4686-9F4F-CC43ACA5EB45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318" creationId="{709BFBB7-B1FB-4112-856A-C946A818FC79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319" creationId="{B5D3134D-EA3C-4B65-84D7-34BB3F3EF31D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380" creationId="{1CD64F65-B7E3-4FF1-BF34-57DA4AB6212B}"/>
          </ac:grpSpMkLst>
        </pc:grpChg>
        <pc:grpChg chg="add 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473" creationId="{BCDB5BD8-5D6E-4E2D-9AFE-84ABF1A7EE6C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485" creationId="{8CFCA962-BAFA-42C2-ACF8-6FFA96A36D41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486" creationId="{04D02363-1682-4B93-925A-02895990A712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495" creationId="{39FA6308-FF3B-43C4-B379-885D8BFDE468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512" creationId="{26F8DEE8-17BE-4331-BCCC-677D9FBA0E9C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513" creationId="{2B4A1C42-D20F-4CA3-9A4B-0A0AD814BA4C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580" creationId="{D1E7DF80-BE7F-4A7F-B2BE-A0232510FDA1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583" creationId="{863B854F-4FF2-43CF-B9EC-D00F5EE13C01}"/>
          </ac:grpSpMkLst>
        </pc:grpChg>
      </pc:sldChg>
      <pc:sldChg chg="addSp delSp modSp add addCm modCm modNotesTx">
        <pc:chgData name="Phoenix, Victoria" userId="702a7ceb-4d77-4b69-aff0-7045f56d1def" providerId="ADAL" clId="{05AF090E-18CA-49FD-BF77-8E244D1E8680}" dt="2021-06-02T17:02:12.168" v="5178" actId="20577"/>
        <pc:sldMkLst>
          <pc:docMk/>
          <pc:sldMk cId="2211224312" sldId="1109"/>
        </pc:sldMkLst>
        <pc:spChg chg="del">
          <ac:chgData name="Phoenix, Victoria" userId="702a7ceb-4d77-4b69-aff0-7045f56d1def" providerId="ADAL" clId="{05AF090E-18CA-49FD-BF77-8E244D1E8680}" dt="2021-06-02T11:40:24.403" v="3581"/>
          <ac:spMkLst>
            <pc:docMk/>
            <pc:sldMk cId="2211224312" sldId="1109"/>
            <ac:spMk id="2" creationId="{2BB99D1E-93F3-44E1-98B1-5297384F7403}"/>
          </ac:spMkLst>
        </pc:spChg>
        <pc:spChg chg="del">
          <ac:chgData name="Phoenix, Victoria" userId="702a7ceb-4d77-4b69-aff0-7045f56d1def" providerId="ADAL" clId="{05AF090E-18CA-49FD-BF77-8E244D1E8680}" dt="2021-06-02T11:40:24.403" v="3581"/>
          <ac:spMkLst>
            <pc:docMk/>
            <pc:sldMk cId="2211224312" sldId="1109"/>
            <ac:spMk id="3" creationId="{E6015109-0C0F-4F78-9E9D-F3420D0123DB}"/>
          </ac:spMkLst>
        </pc:spChg>
        <pc:spChg chg="del">
          <ac:chgData name="Phoenix, Victoria" userId="702a7ceb-4d77-4b69-aff0-7045f56d1def" providerId="ADAL" clId="{05AF090E-18CA-49FD-BF77-8E244D1E8680}" dt="2021-06-02T11:40:24.403" v="3581"/>
          <ac:spMkLst>
            <pc:docMk/>
            <pc:sldMk cId="2211224312" sldId="1109"/>
            <ac:spMk id="4" creationId="{A5891AD7-8C29-4738-9E14-E46D28DCE642}"/>
          </ac:spMkLst>
        </pc:spChg>
        <pc:spChg chg="del">
          <ac:chgData name="Phoenix, Victoria" userId="702a7ceb-4d77-4b69-aff0-7045f56d1def" providerId="ADAL" clId="{05AF090E-18CA-49FD-BF77-8E244D1E8680}" dt="2021-06-02T11:40:24.403" v="3581"/>
          <ac:spMkLst>
            <pc:docMk/>
            <pc:sldMk cId="2211224312" sldId="1109"/>
            <ac:spMk id="5" creationId="{4FBEDA7A-29EA-4E61-8C96-AB63FD109951}"/>
          </ac:spMkLst>
        </pc:spChg>
        <pc:spChg chg="add mod">
          <ac:chgData name="Phoenix, Victoria" userId="702a7ceb-4d77-4b69-aff0-7045f56d1def" providerId="ADAL" clId="{05AF090E-18CA-49FD-BF77-8E244D1E8680}" dt="2021-06-02T17:02:12.168" v="5178" actId="20577"/>
          <ac:spMkLst>
            <pc:docMk/>
            <pc:sldMk cId="2211224312" sldId="1109"/>
            <ac:spMk id="6" creationId="{C95A91FB-88D5-4925-949B-7CC59027D87D}"/>
          </ac:spMkLst>
        </pc:spChg>
        <pc:spChg chg="add del mod">
          <ac:chgData name="Phoenix, Victoria" userId="702a7ceb-4d77-4b69-aff0-7045f56d1def" providerId="ADAL" clId="{05AF090E-18CA-49FD-BF77-8E244D1E8680}" dt="2021-06-02T11:41:08.261" v="3588" actId="478"/>
          <ac:spMkLst>
            <pc:docMk/>
            <pc:sldMk cId="2211224312" sldId="1109"/>
            <ac:spMk id="7" creationId="{29F27AB7-2D8F-4E36-9667-7E143BA7BFAA}"/>
          </ac:spMkLst>
        </pc:spChg>
        <pc:spChg chg="add mod">
          <ac:chgData name="Phoenix, Victoria" userId="702a7ceb-4d77-4b69-aff0-7045f56d1def" providerId="ADAL" clId="{05AF090E-18CA-49FD-BF77-8E244D1E8680}" dt="2021-06-02T15:37:23.953" v="4438" actId="20577"/>
          <ac:spMkLst>
            <pc:docMk/>
            <pc:sldMk cId="2211224312" sldId="1109"/>
            <ac:spMk id="8" creationId="{BD48CE74-FCA9-4FFD-8816-F8AD8EC27C82}"/>
          </ac:spMkLst>
        </pc:spChg>
        <pc:spChg chg="add del mod">
          <ac:chgData name="Phoenix, Victoria" userId="702a7ceb-4d77-4b69-aff0-7045f56d1def" providerId="ADAL" clId="{05AF090E-18CA-49FD-BF77-8E244D1E8680}" dt="2021-06-02T11:53:07.020" v="3653"/>
          <ac:spMkLst>
            <pc:docMk/>
            <pc:sldMk cId="2211224312" sldId="1109"/>
            <ac:spMk id="10" creationId="{32A8574C-2AB3-457F-88A7-DA8FF3B386A4}"/>
          </ac:spMkLst>
        </pc:spChg>
        <pc:spChg chg="add del mod">
          <ac:chgData name="Phoenix, Victoria" userId="702a7ceb-4d77-4b69-aff0-7045f56d1def" providerId="ADAL" clId="{05AF090E-18CA-49FD-BF77-8E244D1E8680}" dt="2021-06-02T11:53:07.020" v="3653"/>
          <ac:spMkLst>
            <pc:docMk/>
            <pc:sldMk cId="2211224312" sldId="1109"/>
            <ac:spMk id="11" creationId="{4570A859-A054-4C6D-8689-BA458258BCE8}"/>
          </ac:spMkLst>
        </pc:spChg>
        <pc:spChg chg="add del mod">
          <ac:chgData name="Phoenix, Victoria" userId="702a7ceb-4d77-4b69-aff0-7045f56d1def" providerId="ADAL" clId="{05AF090E-18CA-49FD-BF77-8E244D1E8680}" dt="2021-06-02T15:31:41.211" v="4363" actId="478"/>
          <ac:spMkLst>
            <pc:docMk/>
            <pc:sldMk cId="2211224312" sldId="1109"/>
            <ac:spMk id="12" creationId="{F45B5068-A811-466F-A836-72EFAFA4B3D3}"/>
          </ac:spMkLst>
        </pc:spChg>
        <pc:spChg chg="add del mod">
          <ac:chgData name="Phoenix, Victoria" userId="702a7ceb-4d77-4b69-aff0-7045f56d1def" providerId="ADAL" clId="{05AF090E-18CA-49FD-BF77-8E244D1E8680}" dt="2021-06-02T17:02:06.707" v="5176"/>
          <ac:spMkLst>
            <pc:docMk/>
            <pc:sldMk cId="2211224312" sldId="1109"/>
            <ac:spMk id="13" creationId="{8C6A1B5F-984F-472B-B585-89B2EE59AC84}"/>
          </ac:spMkLst>
        </pc:spChg>
        <pc:spChg chg="add del mod">
          <ac:chgData name="Phoenix, Victoria" userId="702a7ceb-4d77-4b69-aff0-7045f56d1def" providerId="ADAL" clId="{05AF090E-18CA-49FD-BF77-8E244D1E8680}" dt="2021-06-02T17:02:06.707" v="5176"/>
          <ac:spMkLst>
            <pc:docMk/>
            <pc:sldMk cId="2211224312" sldId="1109"/>
            <ac:spMk id="14" creationId="{F1E9F83C-107D-4649-B544-09E573E206ED}"/>
          </ac:spMkLst>
        </pc:spChg>
        <pc:spChg chg="add mod">
          <ac:chgData name="Phoenix, Victoria" userId="702a7ceb-4d77-4b69-aff0-7045f56d1def" providerId="ADAL" clId="{05AF090E-18CA-49FD-BF77-8E244D1E8680}" dt="2021-06-02T17:02:06.707" v="5176"/>
          <ac:spMkLst>
            <pc:docMk/>
            <pc:sldMk cId="2211224312" sldId="1109"/>
            <ac:spMk id="15" creationId="{BF2902D3-F237-4E9C-A6CA-A14D8038F89B}"/>
          </ac:spMkLst>
        </pc:spChg>
        <pc:graphicFrameChg chg="add mod modGraphic">
          <ac:chgData name="Phoenix, Victoria" userId="702a7ceb-4d77-4b69-aff0-7045f56d1def" providerId="ADAL" clId="{05AF090E-18CA-49FD-BF77-8E244D1E8680}" dt="2021-06-02T15:31:49.583" v="4364" actId="1076"/>
          <ac:graphicFrameMkLst>
            <pc:docMk/>
            <pc:sldMk cId="2211224312" sldId="1109"/>
            <ac:graphicFrameMk id="9" creationId="{C61A5E6C-C680-44FD-906E-ACCE1FE13CAA}"/>
          </ac:graphicFrameMkLst>
        </pc:graphicFrameChg>
      </pc:sldChg>
      <pc:sldChg chg="del">
        <pc:chgData name="Phoenix, Victoria" userId="702a7ceb-4d77-4b69-aff0-7045f56d1def" providerId="ADAL" clId="{05AF090E-18CA-49FD-BF77-8E244D1E8680}" dt="2021-06-02T11:36:36.650" v="3530"/>
        <pc:sldMkLst>
          <pc:docMk/>
          <pc:sldMk cId="2316923220" sldId="1109"/>
        </pc:sldMkLst>
      </pc:sldChg>
      <pc:sldChg chg="addSp delSp modSp add addCm modCm modNotesTx">
        <pc:chgData name="Phoenix, Victoria" userId="702a7ceb-4d77-4b69-aff0-7045f56d1def" providerId="ADAL" clId="{05AF090E-18CA-49FD-BF77-8E244D1E8680}" dt="2021-06-02T16:00:57.296" v="4809"/>
        <pc:sldMkLst>
          <pc:docMk/>
          <pc:sldMk cId="2724939821" sldId="1110"/>
        </pc:sldMkLst>
        <pc:spChg chg="del">
          <ac:chgData name="Phoenix, Victoria" userId="702a7ceb-4d77-4b69-aff0-7045f56d1def" providerId="ADAL" clId="{05AF090E-18CA-49FD-BF77-8E244D1E8680}" dt="2021-06-02T11:54:00.368" v="3669"/>
          <ac:spMkLst>
            <pc:docMk/>
            <pc:sldMk cId="2724939821" sldId="1110"/>
            <ac:spMk id="2" creationId="{1853238F-F302-4624-9A10-6A0A4877D76D}"/>
          </ac:spMkLst>
        </pc:spChg>
        <pc:spChg chg="del">
          <ac:chgData name="Phoenix, Victoria" userId="702a7ceb-4d77-4b69-aff0-7045f56d1def" providerId="ADAL" clId="{05AF090E-18CA-49FD-BF77-8E244D1E8680}" dt="2021-06-02T11:54:00.368" v="3669"/>
          <ac:spMkLst>
            <pc:docMk/>
            <pc:sldMk cId="2724939821" sldId="1110"/>
            <ac:spMk id="3" creationId="{BFDF15A2-49D0-4437-A09D-15F087912B38}"/>
          </ac:spMkLst>
        </pc:spChg>
        <pc:spChg chg="del">
          <ac:chgData name="Phoenix, Victoria" userId="702a7ceb-4d77-4b69-aff0-7045f56d1def" providerId="ADAL" clId="{05AF090E-18CA-49FD-BF77-8E244D1E8680}" dt="2021-06-02T11:54:00.368" v="3669"/>
          <ac:spMkLst>
            <pc:docMk/>
            <pc:sldMk cId="2724939821" sldId="1110"/>
            <ac:spMk id="4" creationId="{74BB5354-F40A-4CFF-893C-AF71DE991B4B}"/>
          </ac:spMkLst>
        </pc:spChg>
        <pc:spChg chg="del">
          <ac:chgData name="Phoenix, Victoria" userId="702a7ceb-4d77-4b69-aff0-7045f56d1def" providerId="ADAL" clId="{05AF090E-18CA-49FD-BF77-8E244D1E8680}" dt="2021-06-02T11:54:00.368" v="3669"/>
          <ac:spMkLst>
            <pc:docMk/>
            <pc:sldMk cId="2724939821" sldId="1110"/>
            <ac:spMk id="5" creationId="{5CEE83ED-DB81-43F1-ABCE-448669AE2E82}"/>
          </ac:spMkLst>
        </pc:spChg>
        <pc:spChg chg="add mod">
          <ac:chgData name="Phoenix, Victoria" userId="702a7ceb-4d77-4b69-aff0-7045f56d1def" providerId="ADAL" clId="{05AF090E-18CA-49FD-BF77-8E244D1E8680}" dt="2021-06-02T11:54:07.221" v="3671" actId="20577"/>
          <ac:spMkLst>
            <pc:docMk/>
            <pc:sldMk cId="2724939821" sldId="1110"/>
            <ac:spMk id="6" creationId="{A1AAC905-2A75-4C13-A571-BC04A8603321}"/>
          </ac:spMkLst>
        </pc:spChg>
        <pc:spChg chg="add mod">
          <ac:chgData name="Phoenix, Victoria" userId="702a7ceb-4d77-4b69-aff0-7045f56d1def" providerId="ADAL" clId="{05AF090E-18CA-49FD-BF77-8E244D1E8680}" dt="2021-06-02T11:54:32.911" v="3677" actId="15"/>
          <ac:spMkLst>
            <pc:docMk/>
            <pc:sldMk cId="2724939821" sldId="1110"/>
            <ac:spMk id="7" creationId="{F5E1C96B-08A7-4022-851F-43FD843C26A0}"/>
          </ac:spMkLst>
        </pc:spChg>
        <pc:spChg chg="add mod">
          <ac:chgData name="Phoenix, Victoria" userId="702a7ceb-4d77-4b69-aff0-7045f56d1def" providerId="ADAL" clId="{05AF090E-18CA-49FD-BF77-8E244D1E8680}" dt="2021-06-02T15:46:47.565" v="4623" actId="20577"/>
          <ac:spMkLst>
            <pc:docMk/>
            <pc:sldMk cId="2724939821" sldId="1110"/>
            <ac:spMk id="8" creationId="{2071E9CF-AFB8-403B-9237-29CAE79A40A1}"/>
          </ac:spMkLst>
        </pc:spChg>
      </pc:sldChg>
      <pc:sldChg chg="addSp delSp modSp add addCm modCm modNotesTx">
        <pc:chgData name="Phoenix, Victoria" userId="702a7ceb-4d77-4b69-aff0-7045f56d1def" providerId="ADAL" clId="{05AF090E-18CA-49FD-BF77-8E244D1E8680}" dt="2021-06-02T16:01:02.745" v="4811"/>
        <pc:sldMkLst>
          <pc:docMk/>
          <pc:sldMk cId="3583608876" sldId="1111"/>
        </pc:sldMkLst>
        <pc:spChg chg="del">
          <ac:chgData name="Phoenix, Victoria" userId="702a7ceb-4d77-4b69-aff0-7045f56d1def" providerId="ADAL" clId="{05AF090E-18CA-49FD-BF77-8E244D1E8680}" dt="2021-06-02T11:54:47.704" v="3678"/>
          <ac:spMkLst>
            <pc:docMk/>
            <pc:sldMk cId="3583608876" sldId="1111"/>
            <ac:spMk id="2" creationId="{D87B8DA5-E7C4-4E59-BC96-55B16A01572D}"/>
          </ac:spMkLst>
        </pc:spChg>
        <pc:spChg chg="del">
          <ac:chgData name="Phoenix, Victoria" userId="702a7ceb-4d77-4b69-aff0-7045f56d1def" providerId="ADAL" clId="{05AF090E-18CA-49FD-BF77-8E244D1E8680}" dt="2021-06-02T11:54:47.704" v="3678"/>
          <ac:spMkLst>
            <pc:docMk/>
            <pc:sldMk cId="3583608876" sldId="1111"/>
            <ac:spMk id="3" creationId="{6B1A0929-13B3-4A7B-9793-02100B67D6B0}"/>
          </ac:spMkLst>
        </pc:spChg>
        <pc:spChg chg="del">
          <ac:chgData name="Phoenix, Victoria" userId="702a7ceb-4d77-4b69-aff0-7045f56d1def" providerId="ADAL" clId="{05AF090E-18CA-49FD-BF77-8E244D1E8680}" dt="2021-06-02T11:54:47.704" v="3678"/>
          <ac:spMkLst>
            <pc:docMk/>
            <pc:sldMk cId="3583608876" sldId="1111"/>
            <ac:spMk id="4" creationId="{4795DC96-291D-4E12-B559-17DEDECC5720}"/>
          </ac:spMkLst>
        </pc:spChg>
        <pc:spChg chg="del">
          <ac:chgData name="Phoenix, Victoria" userId="702a7ceb-4d77-4b69-aff0-7045f56d1def" providerId="ADAL" clId="{05AF090E-18CA-49FD-BF77-8E244D1E8680}" dt="2021-06-02T11:54:47.704" v="3678"/>
          <ac:spMkLst>
            <pc:docMk/>
            <pc:sldMk cId="3583608876" sldId="1111"/>
            <ac:spMk id="5" creationId="{F34E8251-7C50-4F3F-8310-2F901684A401}"/>
          </ac:spMkLst>
        </pc:spChg>
        <pc:spChg chg="add mod">
          <ac:chgData name="Phoenix, Victoria" userId="702a7ceb-4d77-4b69-aff0-7045f56d1def" providerId="ADAL" clId="{05AF090E-18CA-49FD-BF77-8E244D1E8680}" dt="2021-06-02T11:54:53.210" v="3680" actId="20577"/>
          <ac:spMkLst>
            <pc:docMk/>
            <pc:sldMk cId="3583608876" sldId="1111"/>
            <ac:spMk id="6" creationId="{0026319E-C928-4B7B-8AC8-B8159F045E34}"/>
          </ac:spMkLst>
        </pc:spChg>
        <pc:spChg chg="add mod">
          <ac:chgData name="Phoenix, Victoria" userId="702a7ceb-4d77-4b69-aff0-7045f56d1def" providerId="ADAL" clId="{05AF090E-18CA-49FD-BF77-8E244D1E8680}" dt="2021-06-02T11:55:04.511" v="3682" actId="15"/>
          <ac:spMkLst>
            <pc:docMk/>
            <pc:sldMk cId="3583608876" sldId="1111"/>
            <ac:spMk id="7" creationId="{51098CB9-AACE-42D3-BA09-29E9A9710F78}"/>
          </ac:spMkLst>
        </pc:spChg>
        <pc:spChg chg="add mod">
          <ac:chgData name="Phoenix, Victoria" userId="702a7ceb-4d77-4b69-aff0-7045f56d1def" providerId="ADAL" clId="{05AF090E-18CA-49FD-BF77-8E244D1E8680}" dt="2021-06-02T15:49:02.952" v="4697" actId="20577"/>
          <ac:spMkLst>
            <pc:docMk/>
            <pc:sldMk cId="3583608876" sldId="1111"/>
            <ac:spMk id="8" creationId="{5F790BA7-B3DD-4A03-BF4B-50B161342A51}"/>
          </ac:spMkLst>
        </pc:spChg>
      </pc:sldChg>
      <pc:sldChg chg="addSp delSp modSp add addCm modCm modNotesTx">
        <pc:chgData name="Phoenix, Victoria" userId="702a7ceb-4d77-4b69-aff0-7045f56d1def" providerId="ADAL" clId="{05AF090E-18CA-49FD-BF77-8E244D1E8680}" dt="2021-06-02T17:09:45.621" v="5271" actId="20577"/>
        <pc:sldMkLst>
          <pc:docMk/>
          <pc:sldMk cId="2785326991" sldId="1112"/>
        </pc:sldMkLst>
        <pc:spChg chg="mod">
          <ac:chgData name="Phoenix, Victoria" userId="702a7ceb-4d77-4b69-aff0-7045f56d1def" providerId="ADAL" clId="{05AF090E-18CA-49FD-BF77-8E244D1E8680}" dt="2021-06-02T11:55:25.389" v="3685"/>
          <ac:spMkLst>
            <pc:docMk/>
            <pc:sldMk cId="2785326991" sldId="1112"/>
            <ac:spMk id="2" creationId="{3EBC70CB-F9E8-48A5-81CC-18E2EBF509E2}"/>
          </ac:spMkLst>
        </pc:spChg>
        <pc:spChg chg="del">
          <ac:chgData name="Phoenix, Victoria" userId="702a7ceb-4d77-4b69-aff0-7045f56d1def" providerId="ADAL" clId="{05AF090E-18CA-49FD-BF77-8E244D1E8680}" dt="2021-06-02T11:55:40.453" v="3687"/>
          <ac:spMkLst>
            <pc:docMk/>
            <pc:sldMk cId="2785326991" sldId="1112"/>
            <ac:spMk id="3" creationId="{01FF75F2-AF49-48EB-A77B-FDBAC3DE238F}"/>
          </ac:spMkLst>
        </pc:spChg>
        <pc:spChg chg="del">
          <ac:chgData name="Phoenix, Victoria" userId="702a7ceb-4d77-4b69-aff0-7045f56d1def" providerId="ADAL" clId="{05AF090E-18CA-49FD-BF77-8E244D1E8680}" dt="2021-06-02T11:55:40.453" v="3687"/>
          <ac:spMkLst>
            <pc:docMk/>
            <pc:sldMk cId="2785326991" sldId="1112"/>
            <ac:spMk id="4" creationId="{0896A7CE-E699-4C33-990A-FEF705F8E2BB}"/>
          </ac:spMkLst>
        </pc:spChg>
        <pc:spChg chg="mod">
          <ac:chgData name="Phoenix, Victoria" userId="702a7ceb-4d77-4b69-aff0-7045f56d1def" providerId="ADAL" clId="{05AF090E-18CA-49FD-BF77-8E244D1E8680}" dt="2021-06-02T17:08:44.500" v="5190" actId="20577"/>
          <ac:spMkLst>
            <pc:docMk/>
            <pc:sldMk cId="2785326991" sldId="1112"/>
            <ac:spMk id="5" creationId="{B8394F79-4A60-418E-8C19-9C8213AE4239}"/>
          </ac:spMkLst>
        </pc:spChg>
        <pc:spChg chg="add mod">
          <ac:chgData name="Phoenix, Victoria" userId="702a7ceb-4d77-4b69-aff0-7045f56d1def" providerId="ADAL" clId="{05AF090E-18CA-49FD-BF77-8E244D1E8680}" dt="2021-06-02T17:09:45.621" v="5271" actId="20577"/>
          <ac:spMkLst>
            <pc:docMk/>
            <pc:sldMk cId="2785326991" sldId="1112"/>
            <ac:spMk id="6" creationId="{A8EDF527-C41B-4712-911C-A8B083E772C0}"/>
          </ac:spMkLst>
        </pc:spChg>
        <pc:spChg chg="add mod">
          <ac:chgData name="Phoenix, Victoria" userId="702a7ceb-4d77-4b69-aff0-7045f56d1def" providerId="ADAL" clId="{05AF090E-18CA-49FD-BF77-8E244D1E8680}" dt="2021-06-02T15:53:24.412" v="4737" actId="13926"/>
          <ac:spMkLst>
            <pc:docMk/>
            <pc:sldMk cId="2785326991" sldId="1112"/>
            <ac:spMk id="7" creationId="{5B9B6DFB-517C-452F-85F2-15601E078C35}"/>
          </ac:spMkLst>
        </pc:spChg>
      </pc:sldChg>
      <pc:sldChg chg="addSp delSp modSp add addCm modCm">
        <pc:chgData name="Phoenix, Victoria" userId="702a7ceb-4d77-4b69-aff0-7045f56d1def" providerId="ADAL" clId="{05AF090E-18CA-49FD-BF77-8E244D1E8680}" dt="2021-06-02T16:01:13.364" v="4815"/>
        <pc:sldMkLst>
          <pc:docMk/>
          <pc:sldMk cId="807829004" sldId="1113"/>
        </pc:sldMkLst>
        <pc:spChg chg="del">
          <ac:chgData name="Phoenix, Victoria" userId="702a7ceb-4d77-4b69-aff0-7045f56d1def" providerId="ADAL" clId="{05AF090E-18CA-49FD-BF77-8E244D1E8680}" dt="2021-06-02T11:55:57.447" v="3688"/>
          <ac:spMkLst>
            <pc:docMk/>
            <pc:sldMk cId="807829004" sldId="1113"/>
            <ac:spMk id="2" creationId="{8D435D7D-26BB-4E63-9BA0-C3F81227B8D2}"/>
          </ac:spMkLst>
        </pc:spChg>
        <pc:spChg chg="del">
          <ac:chgData name="Phoenix, Victoria" userId="702a7ceb-4d77-4b69-aff0-7045f56d1def" providerId="ADAL" clId="{05AF090E-18CA-49FD-BF77-8E244D1E8680}" dt="2021-06-02T11:55:57.447" v="3688"/>
          <ac:spMkLst>
            <pc:docMk/>
            <pc:sldMk cId="807829004" sldId="1113"/>
            <ac:spMk id="3" creationId="{F08AC49C-AE48-4C9F-8C13-6EC2783A2ECE}"/>
          </ac:spMkLst>
        </pc:spChg>
        <pc:spChg chg="del">
          <ac:chgData name="Phoenix, Victoria" userId="702a7ceb-4d77-4b69-aff0-7045f56d1def" providerId="ADAL" clId="{05AF090E-18CA-49FD-BF77-8E244D1E8680}" dt="2021-06-02T11:55:57.447" v="3688"/>
          <ac:spMkLst>
            <pc:docMk/>
            <pc:sldMk cId="807829004" sldId="1113"/>
            <ac:spMk id="4" creationId="{30BD626B-8B03-4C2C-9028-855005D18D8B}"/>
          </ac:spMkLst>
        </pc:spChg>
        <pc:spChg chg="del">
          <ac:chgData name="Phoenix, Victoria" userId="702a7ceb-4d77-4b69-aff0-7045f56d1def" providerId="ADAL" clId="{05AF090E-18CA-49FD-BF77-8E244D1E8680}" dt="2021-06-02T11:55:57.447" v="3688"/>
          <ac:spMkLst>
            <pc:docMk/>
            <pc:sldMk cId="807829004" sldId="1113"/>
            <ac:spMk id="5" creationId="{9F481274-9291-4DB1-A67A-ADB4A7F99348}"/>
          </ac:spMkLst>
        </pc:spChg>
        <pc:spChg chg="add mod">
          <ac:chgData name="Phoenix, Victoria" userId="702a7ceb-4d77-4b69-aff0-7045f56d1def" providerId="ADAL" clId="{05AF090E-18CA-49FD-BF77-8E244D1E8680}" dt="2021-06-02T11:56:02.017" v="3699" actId="20577"/>
          <ac:spMkLst>
            <pc:docMk/>
            <pc:sldMk cId="807829004" sldId="1113"/>
            <ac:spMk id="6" creationId="{78B87F55-7F93-44AA-9664-0C69F628CA1F}"/>
          </ac:spMkLst>
        </pc:spChg>
        <pc:spChg chg="add mod">
          <ac:chgData name="Phoenix, Victoria" userId="702a7ceb-4d77-4b69-aff0-7045f56d1def" providerId="ADAL" clId="{05AF090E-18CA-49FD-BF77-8E244D1E8680}" dt="2021-06-02T11:56:24.413" v="3706" actId="20577"/>
          <ac:spMkLst>
            <pc:docMk/>
            <pc:sldMk cId="807829004" sldId="1113"/>
            <ac:spMk id="7" creationId="{FE852299-43D3-4403-85A7-AF2C0BC7F62A}"/>
          </ac:spMkLst>
        </pc:spChg>
        <pc:spChg chg="add mod">
          <ac:chgData name="Phoenix, Victoria" userId="702a7ceb-4d77-4b69-aff0-7045f56d1def" providerId="ADAL" clId="{05AF090E-18CA-49FD-BF77-8E244D1E8680}" dt="2021-06-02T11:55:57.447" v="3688"/>
          <ac:spMkLst>
            <pc:docMk/>
            <pc:sldMk cId="807829004" sldId="1113"/>
            <ac:spMk id="8" creationId="{AFA35BF2-97E9-4DF9-9A39-D2DC751EF0D6}"/>
          </ac:spMkLst>
        </pc:spChg>
      </pc:sldChg>
      <pc:sldMasterChg chg="addSldLayout delSldLayout modSldLayout">
        <pc:chgData name="Phoenix, Victoria" userId="702a7ceb-4d77-4b69-aff0-7045f56d1def" providerId="ADAL" clId="{05AF090E-18CA-49FD-BF77-8E244D1E8680}" dt="2021-06-01T22:20:08.957" v="2777" actId="478"/>
        <pc:sldMasterMkLst>
          <pc:docMk/>
          <pc:sldMasterMk cId="2509142902" sldId="2147483762"/>
        </pc:sldMasterMkLst>
        <pc:sldLayoutChg chg="add del replId">
          <pc:chgData name="Phoenix, Victoria" userId="702a7ceb-4d77-4b69-aff0-7045f56d1def" providerId="ADAL" clId="{05AF090E-18CA-49FD-BF77-8E244D1E8680}" dt="2021-06-01T22:15:26.749" v="2752" actId="2696"/>
          <pc:sldLayoutMkLst>
            <pc:docMk/>
            <pc:sldMasterMk cId="2509142902" sldId="2147483762"/>
            <pc:sldLayoutMk cId="3230854778" sldId="2147484138"/>
          </pc:sldLayoutMkLst>
        </pc:sldLayoutChg>
        <pc:sldLayoutChg chg="add">
          <pc:chgData name="Phoenix, Victoria" userId="702a7ceb-4d77-4b69-aff0-7045f56d1def" providerId="ADAL" clId="{05AF090E-18CA-49FD-BF77-8E244D1E8680}" dt="2021-05-03T19:18:39.212" v="14" actId="27028"/>
          <pc:sldLayoutMkLst>
            <pc:docMk/>
            <pc:sldMasterMk cId="2509142902" sldId="2147483762"/>
            <pc:sldLayoutMk cId="3311183483" sldId="2147484139"/>
          </pc:sldLayoutMkLst>
        </pc:sldLayoutChg>
        <pc:sldLayoutChg chg="add">
          <pc:chgData name="Phoenix, Victoria" userId="702a7ceb-4d77-4b69-aff0-7045f56d1def" providerId="ADAL" clId="{05AF090E-18CA-49FD-BF77-8E244D1E8680}" dt="2021-05-03T19:18:42.140" v="17" actId="27028"/>
          <pc:sldLayoutMkLst>
            <pc:docMk/>
            <pc:sldMasterMk cId="2509142902" sldId="2147483762"/>
            <pc:sldLayoutMk cId="2005058696" sldId="2147484140"/>
          </pc:sldLayoutMkLst>
        </pc:sldLayoutChg>
        <pc:sldLayoutChg chg="add">
          <pc:chgData name="Phoenix, Victoria" userId="702a7ceb-4d77-4b69-aff0-7045f56d1def" providerId="ADAL" clId="{05AF090E-18CA-49FD-BF77-8E244D1E8680}" dt="2021-05-03T19:19:34.707" v="59" actId="27028"/>
          <pc:sldLayoutMkLst>
            <pc:docMk/>
            <pc:sldMasterMk cId="2509142902" sldId="2147483762"/>
            <pc:sldLayoutMk cId="2555402942" sldId="2147484141"/>
          </pc:sldLayoutMkLst>
        </pc:sldLayoutChg>
        <pc:sldLayoutChg chg="addSp delSp modSp">
          <pc:chgData name="Phoenix, Victoria" userId="702a7ceb-4d77-4b69-aff0-7045f56d1def" providerId="ADAL" clId="{05AF090E-18CA-49FD-BF77-8E244D1E8680}" dt="2021-06-01T22:20:08.957" v="2777" actId="478"/>
          <pc:sldLayoutMkLst>
            <pc:docMk/>
            <pc:sldMasterMk cId="2509142902" sldId="2147483762"/>
            <pc:sldLayoutMk cId="437880926" sldId="2147484145"/>
          </pc:sldLayoutMkLst>
          <pc:spChg chg="del">
            <ac:chgData name="Phoenix, Victoria" userId="702a7ceb-4d77-4b69-aff0-7045f56d1def" providerId="ADAL" clId="{05AF090E-18CA-49FD-BF77-8E244D1E8680}" dt="2021-06-01T22:19:07.654" v="2773" actId="478"/>
            <ac:spMkLst>
              <pc:docMk/>
              <pc:sldMasterMk cId="2509142902" sldId="2147483762"/>
              <pc:sldLayoutMk cId="437880926" sldId="2147484145"/>
              <ac:spMk id="2" creationId="{00000000-0000-0000-0000-000000000000}"/>
            </ac:spMkLst>
          </pc:spChg>
          <pc:spChg chg="add del mod">
            <ac:chgData name="Phoenix, Victoria" userId="702a7ceb-4d77-4b69-aff0-7045f56d1def" providerId="ADAL" clId="{05AF090E-18CA-49FD-BF77-8E244D1E8680}" dt="2021-06-01T22:20:08.957" v="2777" actId="478"/>
            <ac:spMkLst>
              <pc:docMk/>
              <pc:sldMasterMk cId="2509142902" sldId="2147483762"/>
              <pc:sldLayoutMk cId="437880926" sldId="2147484145"/>
              <ac:spMk id="7" creationId="{EBEB8A4E-86D0-4428-94F0-0100046DB3CB}"/>
            </ac:spMkLst>
          </pc:spChg>
          <pc:spChg chg="del">
            <ac:chgData name="Phoenix, Victoria" userId="702a7ceb-4d77-4b69-aff0-7045f56d1def" providerId="ADAL" clId="{05AF090E-18CA-49FD-BF77-8E244D1E8680}" dt="2021-06-01T22:19:10.607" v="2774" actId="478"/>
            <ac:spMkLst>
              <pc:docMk/>
              <pc:sldMasterMk cId="2509142902" sldId="2147483762"/>
              <pc:sldLayoutMk cId="437880926" sldId="2147484145"/>
              <ac:spMk id="10" creationId="{00000000-0000-0000-0000-000000000000}"/>
            </ac:spMkLst>
          </pc:spChg>
          <pc:picChg chg="del">
            <ac:chgData name="Phoenix, Victoria" userId="702a7ceb-4d77-4b69-aff0-7045f56d1def" providerId="ADAL" clId="{05AF090E-18CA-49FD-BF77-8E244D1E8680}" dt="2021-06-01T22:19:05.136" v="2772" actId="478"/>
            <ac:picMkLst>
              <pc:docMk/>
              <pc:sldMasterMk cId="2509142902" sldId="2147483762"/>
              <pc:sldLayoutMk cId="437880926" sldId="2147484145"/>
              <ac:picMk id="6" creationId="{00000000-0000-0000-0000-000000000000}"/>
            </ac:picMkLst>
          </pc:picChg>
        </pc:sldLayoutChg>
      </pc:sldMasterChg>
      <pc:sldMasterChg chg="addSldLayout delSldLayout">
        <pc:chgData name="Phoenix, Victoria" userId="702a7ceb-4d77-4b69-aff0-7045f56d1def" providerId="ADAL" clId="{05AF090E-18CA-49FD-BF77-8E244D1E8680}" dt="2021-06-01T19:37:50.936" v="2192" actId="2696"/>
        <pc:sldMasterMkLst>
          <pc:docMk/>
          <pc:sldMasterMk cId="3776179457" sldId="2147483768"/>
        </pc:sldMasterMkLst>
        <pc:sldLayoutChg chg="add del">
          <pc:chgData name="Phoenix, Victoria" userId="702a7ceb-4d77-4b69-aff0-7045f56d1def" providerId="ADAL" clId="{05AF090E-18CA-49FD-BF77-8E244D1E8680}" dt="2021-06-01T19:37:50.936" v="2192" actId="2696"/>
          <pc:sldLayoutMkLst>
            <pc:docMk/>
            <pc:sldMasterMk cId="3776179457" sldId="2147483768"/>
            <pc:sldLayoutMk cId="327503638" sldId="2147484143"/>
          </pc:sldLayoutMkLst>
        </pc:sldLayoutChg>
      </pc:sldMasterChg>
      <pc:sldMasterChg chg="del delSldLayout">
        <pc:chgData name="Phoenix, Victoria" userId="702a7ceb-4d77-4b69-aff0-7045f56d1def" providerId="ADAL" clId="{05AF090E-18CA-49FD-BF77-8E244D1E8680}" dt="2021-06-01T22:14:46.845" v="2731" actId="2696"/>
        <pc:sldMasterMkLst>
          <pc:docMk/>
          <pc:sldMasterMk cId="115796261" sldId="2147484064"/>
        </pc:sldMasterMkLst>
        <pc:sldLayoutChg chg="del">
          <pc:chgData name="Phoenix, Victoria" userId="702a7ceb-4d77-4b69-aff0-7045f56d1def" providerId="ADAL" clId="{05AF090E-18CA-49FD-BF77-8E244D1E8680}" dt="2021-06-01T22:14:46.829" v="2725" actId="2696"/>
          <pc:sldLayoutMkLst>
            <pc:docMk/>
            <pc:sldMasterMk cId="115796261" sldId="2147484064"/>
            <pc:sldLayoutMk cId="69624706" sldId="2147484070"/>
          </pc:sldLayoutMkLst>
        </pc:sldLayoutChg>
        <pc:sldLayoutChg chg="del">
          <pc:chgData name="Phoenix, Victoria" userId="702a7ceb-4d77-4b69-aff0-7045f56d1def" providerId="ADAL" clId="{05AF090E-18CA-49FD-BF77-8E244D1E8680}" dt="2021-06-01T22:14:46.845" v="2727" actId="2696"/>
          <pc:sldLayoutMkLst>
            <pc:docMk/>
            <pc:sldMasterMk cId="115796261" sldId="2147484064"/>
            <pc:sldLayoutMk cId="3308876979" sldId="2147484071"/>
          </pc:sldLayoutMkLst>
        </pc:sldLayoutChg>
        <pc:sldLayoutChg chg="del">
          <pc:chgData name="Phoenix, Victoria" userId="702a7ceb-4d77-4b69-aff0-7045f56d1def" providerId="ADAL" clId="{05AF090E-18CA-49FD-BF77-8E244D1E8680}" dt="2021-06-01T22:14:46.845" v="2728" actId="2696"/>
          <pc:sldLayoutMkLst>
            <pc:docMk/>
            <pc:sldMasterMk cId="115796261" sldId="2147484064"/>
            <pc:sldLayoutMk cId="3867292855" sldId="2147484072"/>
          </pc:sldLayoutMkLst>
        </pc:sldLayoutChg>
        <pc:sldLayoutChg chg="del">
          <pc:chgData name="Phoenix, Victoria" userId="702a7ceb-4d77-4b69-aff0-7045f56d1def" providerId="ADAL" clId="{05AF090E-18CA-49FD-BF77-8E244D1E8680}" dt="2021-06-01T22:14:46.845" v="2729" actId="2696"/>
          <pc:sldLayoutMkLst>
            <pc:docMk/>
            <pc:sldMasterMk cId="115796261" sldId="2147484064"/>
            <pc:sldLayoutMk cId="2201391878" sldId="2147484073"/>
          </pc:sldLayoutMkLst>
        </pc:sldLayoutChg>
        <pc:sldLayoutChg chg="del">
          <pc:chgData name="Phoenix, Victoria" userId="702a7ceb-4d77-4b69-aff0-7045f56d1def" providerId="ADAL" clId="{05AF090E-18CA-49FD-BF77-8E244D1E8680}" dt="2021-06-01T22:14:46.829" v="2723" actId="2696"/>
          <pc:sldLayoutMkLst>
            <pc:docMk/>
            <pc:sldMasterMk cId="115796261" sldId="2147484064"/>
            <pc:sldLayoutMk cId="1707148056" sldId="2147484074"/>
          </pc:sldLayoutMkLst>
        </pc:sldLayoutChg>
        <pc:sldLayoutChg chg="del">
          <pc:chgData name="Phoenix, Victoria" userId="702a7ceb-4d77-4b69-aff0-7045f56d1def" providerId="ADAL" clId="{05AF090E-18CA-49FD-BF77-8E244D1E8680}" dt="2021-06-01T22:14:46.829" v="2726" actId="2696"/>
          <pc:sldLayoutMkLst>
            <pc:docMk/>
            <pc:sldMasterMk cId="115796261" sldId="2147484064"/>
            <pc:sldLayoutMk cId="324985093" sldId="2147484081"/>
          </pc:sldLayoutMkLst>
        </pc:sldLayoutChg>
        <pc:sldLayoutChg chg="del">
          <pc:chgData name="Phoenix, Victoria" userId="702a7ceb-4d77-4b69-aff0-7045f56d1def" providerId="ADAL" clId="{05AF090E-18CA-49FD-BF77-8E244D1E8680}" dt="2021-06-01T22:14:46.845" v="2730" actId="2696"/>
          <pc:sldLayoutMkLst>
            <pc:docMk/>
            <pc:sldMasterMk cId="115796261" sldId="2147484064"/>
            <pc:sldLayoutMk cId="2845756721" sldId="2147484082"/>
          </pc:sldLayoutMkLst>
        </pc:sldLayoutChg>
        <pc:sldLayoutChg chg="del">
          <pc:chgData name="Phoenix, Victoria" userId="702a7ceb-4d77-4b69-aff0-7045f56d1def" providerId="ADAL" clId="{05AF090E-18CA-49FD-BF77-8E244D1E8680}" dt="2021-06-01T22:14:46.829" v="2724" actId="2696"/>
          <pc:sldLayoutMkLst>
            <pc:docMk/>
            <pc:sldMasterMk cId="115796261" sldId="2147484064"/>
            <pc:sldLayoutMk cId="71935927" sldId="2147484137"/>
          </pc:sldLayoutMkLst>
        </pc:sldLayoutChg>
      </pc:sldMasterChg>
    </pc:docChg>
  </pc:docChgLst>
  <pc:docChgLst>
    <pc:chgData name="Allen, Katherine" userId="3a94109b-6680-4f55-aa1d-00938bdefce5" providerId="ADAL" clId="{FBD814FC-42EC-1E4D-A6AD-9430EF7E076E}"/>
    <pc:docChg chg="custSel modSld">
      <pc:chgData name="Allen, Katherine" userId="3a94109b-6680-4f55-aa1d-00938bdefce5" providerId="ADAL" clId="{FBD814FC-42EC-1E4D-A6AD-9430EF7E076E}" dt="2021-04-28T17:54:27.732" v="6" actId="20577"/>
      <pc:docMkLst>
        <pc:docMk/>
      </pc:docMkLst>
      <pc:sldChg chg="addSp delSp modSp mod modClrScheme chgLayout">
        <pc:chgData name="Allen, Katherine" userId="3a94109b-6680-4f55-aa1d-00938bdefce5" providerId="ADAL" clId="{FBD814FC-42EC-1E4D-A6AD-9430EF7E076E}" dt="2021-04-28T17:54:27.732" v="6" actId="20577"/>
        <pc:sldMkLst>
          <pc:docMk/>
          <pc:sldMk cId="2011797049" sldId="452"/>
        </pc:sldMkLst>
        <pc:spChg chg="add del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2" creationId="{618D9FA9-FEE5-904B-A021-38D11A275A1C}"/>
          </ac:spMkLst>
        </pc:spChg>
        <pc:spChg chg="del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3" creationId="{75AD2C36-6080-0846-B0CB-92DD4D451174}"/>
          </ac:spMkLst>
        </pc:spChg>
        <pc:spChg chg="mod ord">
          <ac:chgData name="Allen, Katherine" userId="3a94109b-6680-4f55-aa1d-00938bdefce5" providerId="ADAL" clId="{FBD814FC-42EC-1E4D-A6AD-9430EF7E076E}" dt="2021-04-28T17:54:27.732" v="6" actId="20577"/>
          <ac:spMkLst>
            <pc:docMk/>
            <pc:sldMk cId="2011797049" sldId="452"/>
            <ac:spMk id="4" creationId="{84392056-36D6-F04F-83F6-45FC5716F250}"/>
          </ac:spMkLst>
        </pc:spChg>
        <pc:spChg chg="add del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5" creationId="{DAD911E2-D903-8F45-997B-253C0E962931}"/>
          </ac:spMkLst>
        </pc:spChg>
        <pc:spChg chg="del mod ord">
          <ac:chgData name="Allen, Katherine" userId="3a94109b-6680-4f55-aa1d-00938bdefce5" providerId="ADAL" clId="{FBD814FC-42EC-1E4D-A6AD-9430EF7E076E}" dt="2021-04-28T17:52:11.465" v="0" actId="700"/>
          <ac:spMkLst>
            <pc:docMk/>
            <pc:sldMk cId="2011797049" sldId="452"/>
            <ac:spMk id="6" creationId="{35BF667F-37B7-604C-B58C-63545510FC8A}"/>
          </ac:spMkLst>
        </pc:spChg>
        <pc:spChg chg="del mod ord">
          <ac:chgData name="Allen, Katherine" userId="3a94109b-6680-4f55-aa1d-00938bdefce5" providerId="ADAL" clId="{FBD814FC-42EC-1E4D-A6AD-9430EF7E076E}" dt="2021-04-28T17:52:11.465" v="0" actId="700"/>
          <ac:spMkLst>
            <pc:docMk/>
            <pc:sldMk cId="2011797049" sldId="452"/>
            <ac:spMk id="7" creationId="{23BC95AA-C163-6D46-B595-04B3B286278A}"/>
          </ac:spMkLst>
        </pc:spChg>
        <pc:spChg chg="add del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8" creationId="{75988862-FB54-0949-B842-1AD492D76D30}"/>
          </ac:spMkLst>
        </pc:spChg>
        <pc:spChg chg="add del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9" creationId="{2448BCC6-1524-A041-A113-94AC24D7AB2A}"/>
          </ac:spMkLst>
        </pc:spChg>
        <pc:spChg chg="add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10" creationId="{A21BCC60-FA0E-8642-839A-A3BBF7F706C7}"/>
          </ac:spMkLst>
        </pc:spChg>
        <pc:spChg chg="add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11" creationId="{A66F8FCA-BAAA-A64E-89B8-74AC48D4B5CC}"/>
          </ac:spMkLst>
        </pc:spChg>
        <pc:spChg chg="add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12" creationId="{3E26D5CB-977A-E544-BDFC-DFEA0785E23C}"/>
          </ac:spMkLst>
        </pc:spChg>
        <pc:spChg chg="add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13" creationId="{AF298F14-B6AB-6A4F-9D59-2C5F1C8A9F7B}"/>
          </ac:spMkLst>
        </pc:spChg>
        <pc:spChg chg="add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14" creationId="{58F989BA-BD1C-C84B-A127-8B7DEBECC480}"/>
          </ac:spMkLst>
        </pc:spChg>
        <pc:spChg chg="add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15" creationId="{F67E411C-B59E-2B4D-831B-AE625EA99E0B}"/>
          </ac:spMkLst>
        </pc:spChg>
        <pc:spChg chg="add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16" creationId="{55AA45F2-B884-124D-9B92-31B1871A8C4C}"/>
          </ac:spMkLst>
        </pc:spChg>
      </pc:sldChg>
      <pc:sldMasterChg chg="delSldLayout">
        <pc:chgData name="Allen, Katherine" userId="3a94109b-6680-4f55-aa1d-00938bdefce5" providerId="ADAL" clId="{FBD814FC-42EC-1E4D-A6AD-9430EF7E076E}" dt="2021-04-28T17:52:45.906" v="4" actId="2696"/>
        <pc:sldMasterMkLst>
          <pc:docMk/>
          <pc:sldMasterMk cId="2509142902" sldId="2147483762"/>
        </pc:sldMasterMkLst>
        <pc:sldLayoutChg chg="del">
          <pc:chgData name="Allen, Katherine" userId="3a94109b-6680-4f55-aa1d-00938bdefce5" providerId="ADAL" clId="{FBD814FC-42EC-1E4D-A6AD-9430EF7E076E}" dt="2021-04-28T17:52:45.906" v="4" actId="2696"/>
          <pc:sldLayoutMkLst>
            <pc:docMk/>
            <pc:sldMasterMk cId="2509142902" sldId="2147483762"/>
            <pc:sldLayoutMk cId="3457166894" sldId="2147484127"/>
          </pc:sldLayoutMkLst>
        </pc:sldLayoutChg>
      </pc:sldMasterChg>
    </pc:docChg>
  </pc:docChgLst>
  <pc:docChgLst>
    <pc:chgData name="Dunford, Nathaniel" userId="8e553c29-98a4-4c06-88f0-715636b85297" providerId="ADAL" clId="{7C564914-C176-4C61-8533-891A842ACE8C}"/>
    <pc:docChg chg="modSld">
      <pc:chgData name="Dunford, Nathaniel" userId="8e553c29-98a4-4c06-88f0-715636b85297" providerId="ADAL" clId="{7C564914-C176-4C61-8533-891A842ACE8C}" dt="2021-06-04T13:47:35.203" v="49" actId="20577"/>
      <pc:docMkLst>
        <pc:docMk/>
      </pc:docMkLst>
      <pc:sldChg chg="modSp mod">
        <pc:chgData name="Dunford, Nathaniel" userId="8e553c29-98a4-4c06-88f0-715636b85297" providerId="ADAL" clId="{7C564914-C176-4C61-8533-891A842ACE8C}" dt="2021-06-04T13:42:39.127" v="7" actId="20577"/>
        <pc:sldMkLst>
          <pc:docMk/>
          <pc:sldMk cId="2285536654" sldId="256"/>
        </pc:sldMkLst>
        <pc:spChg chg="mod">
          <ac:chgData name="Dunford, Nathaniel" userId="8e553c29-98a4-4c06-88f0-715636b85297" providerId="ADAL" clId="{7C564914-C176-4C61-8533-891A842ACE8C}" dt="2021-06-04T13:42:39.127" v="7" actId="20577"/>
          <ac:spMkLst>
            <pc:docMk/>
            <pc:sldMk cId="2285536654" sldId="256"/>
            <ac:spMk id="12" creationId="{1FD64578-5F25-4E65-AF5F-83D55E2A2B1E}"/>
          </ac:spMkLst>
        </pc:spChg>
      </pc:sldChg>
      <pc:sldChg chg="modSp mod">
        <pc:chgData name="Dunford, Nathaniel" userId="8e553c29-98a4-4c06-88f0-715636b85297" providerId="ADAL" clId="{7C564914-C176-4C61-8533-891A842ACE8C}" dt="2021-06-04T13:42:15.107" v="6" actId="6549"/>
        <pc:sldMkLst>
          <pc:docMk/>
          <pc:sldMk cId="4097467468" sldId="465"/>
        </pc:sldMkLst>
        <pc:spChg chg="mod">
          <ac:chgData name="Dunford, Nathaniel" userId="8e553c29-98a4-4c06-88f0-715636b85297" providerId="ADAL" clId="{7C564914-C176-4C61-8533-891A842ACE8C}" dt="2021-06-04T13:42:15.107" v="6" actId="6549"/>
          <ac:spMkLst>
            <pc:docMk/>
            <pc:sldMk cId="4097467468" sldId="465"/>
            <ac:spMk id="3" creationId="{FEB51AB6-6D00-4C07-8F2B-C7910040C9CA}"/>
          </ac:spMkLst>
        </pc:spChg>
        <pc:spChg chg="mod">
          <ac:chgData name="Dunford, Nathaniel" userId="8e553c29-98a4-4c06-88f0-715636b85297" providerId="ADAL" clId="{7C564914-C176-4C61-8533-891A842ACE8C}" dt="2021-06-04T13:41:49.009" v="5" actId="6549"/>
          <ac:spMkLst>
            <pc:docMk/>
            <pc:sldMk cId="4097467468" sldId="465"/>
            <ac:spMk id="4" creationId="{E3EED97C-5066-413C-AD3B-3CA4387526C6}"/>
          </ac:spMkLst>
        </pc:spChg>
        <pc:spChg chg="mod">
          <ac:chgData name="Dunford, Nathaniel" userId="8e553c29-98a4-4c06-88f0-715636b85297" providerId="ADAL" clId="{7C564914-C176-4C61-8533-891A842ACE8C}" dt="2021-06-04T13:41:22.526" v="1" actId="20577"/>
          <ac:spMkLst>
            <pc:docMk/>
            <pc:sldMk cId="4097467468" sldId="465"/>
            <ac:spMk id="38" creationId="{6FE34B35-C37E-4506-90D5-649DD2FAD62B}"/>
          </ac:spMkLst>
        </pc:spChg>
      </pc:sldChg>
      <pc:sldChg chg="modSp mod">
        <pc:chgData name="Dunford, Nathaniel" userId="8e553c29-98a4-4c06-88f0-715636b85297" providerId="ADAL" clId="{7C564914-C176-4C61-8533-891A842ACE8C}" dt="2021-06-04T13:41:36.538" v="4" actId="20577"/>
        <pc:sldMkLst>
          <pc:docMk/>
          <pc:sldMk cId="2509266959" sldId="1090"/>
        </pc:sldMkLst>
        <pc:spChg chg="mod">
          <ac:chgData name="Dunford, Nathaniel" userId="8e553c29-98a4-4c06-88f0-715636b85297" providerId="ADAL" clId="{7C564914-C176-4C61-8533-891A842ACE8C}" dt="2021-06-04T13:41:36.538" v="4" actId="20577"/>
          <ac:spMkLst>
            <pc:docMk/>
            <pc:sldMk cId="2509266959" sldId="1090"/>
            <ac:spMk id="18" creationId="{D09DA766-E79A-4620-BD02-9F52E6C03953}"/>
          </ac:spMkLst>
        </pc:spChg>
      </pc:sldChg>
      <pc:sldChg chg="modSp mod">
        <pc:chgData name="Dunford, Nathaniel" userId="8e553c29-98a4-4c06-88f0-715636b85297" providerId="ADAL" clId="{7C564914-C176-4C61-8533-891A842ACE8C}" dt="2021-06-04T13:44:34.590" v="19" actId="20577"/>
        <pc:sldMkLst>
          <pc:docMk/>
          <pc:sldMk cId="3302446260" sldId="1092"/>
        </pc:sldMkLst>
        <pc:spChg chg="mod">
          <ac:chgData name="Dunford, Nathaniel" userId="8e553c29-98a4-4c06-88f0-715636b85297" providerId="ADAL" clId="{7C564914-C176-4C61-8533-891A842ACE8C}" dt="2021-06-04T13:44:34.590" v="19" actId="20577"/>
          <ac:spMkLst>
            <pc:docMk/>
            <pc:sldMk cId="3302446260" sldId="1092"/>
            <ac:spMk id="2" creationId="{A6C85459-3D46-4629-845C-3B8F81135B03}"/>
          </ac:spMkLst>
        </pc:spChg>
      </pc:sldChg>
      <pc:sldChg chg="modSp mod">
        <pc:chgData name="Dunford, Nathaniel" userId="8e553c29-98a4-4c06-88f0-715636b85297" providerId="ADAL" clId="{7C564914-C176-4C61-8533-891A842ACE8C}" dt="2021-06-04T13:45:11.130" v="25" actId="20577"/>
        <pc:sldMkLst>
          <pc:docMk/>
          <pc:sldMk cId="4205545164" sldId="1093"/>
        </pc:sldMkLst>
        <pc:spChg chg="mod">
          <ac:chgData name="Dunford, Nathaniel" userId="8e553c29-98a4-4c06-88f0-715636b85297" providerId="ADAL" clId="{7C564914-C176-4C61-8533-891A842ACE8C}" dt="2021-06-04T13:45:11.130" v="25" actId="20577"/>
          <ac:spMkLst>
            <pc:docMk/>
            <pc:sldMk cId="4205545164" sldId="1093"/>
            <ac:spMk id="10" creationId="{ED382646-AF68-40B0-B477-EF0F48268EA7}"/>
          </ac:spMkLst>
        </pc:spChg>
      </pc:sldChg>
      <pc:sldChg chg="modSp mod">
        <pc:chgData name="Dunford, Nathaniel" userId="8e553c29-98a4-4c06-88f0-715636b85297" providerId="ADAL" clId="{7C564914-C176-4C61-8533-891A842ACE8C}" dt="2021-06-04T13:44:07.850" v="15" actId="20577"/>
        <pc:sldMkLst>
          <pc:docMk/>
          <pc:sldMk cId="3606282590" sldId="1094"/>
        </pc:sldMkLst>
        <pc:spChg chg="mod">
          <ac:chgData name="Dunford, Nathaniel" userId="8e553c29-98a4-4c06-88f0-715636b85297" providerId="ADAL" clId="{7C564914-C176-4C61-8533-891A842ACE8C}" dt="2021-06-04T13:44:07.850" v="15" actId="20577"/>
          <ac:spMkLst>
            <pc:docMk/>
            <pc:sldMk cId="3606282590" sldId="1094"/>
            <ac:spMk id="6" creationId="{A3796213-00A0-48FD-B494-148FAA9C8829}"/>
          </ac:spMkLst>
        </pc:spChg>
      </pc:sldChg>
      <pc:sldChg chg="modSp mod">
        <pc:chgData name="Dunford, Nathaniel" userId="8e553c29-98a4-4c06-88f0-715636b85297" providerId="ADAL" clId="{7C564914-C176-4C61-8533-891A842ACE8C}" dt="2021-06-04T13:40:39.233" v="0" actId="20577"/>
        <pc:sldMkLst>
          <pc:docMk/>
          <pc:sldMk cId="2399064846" sldId="1097"/>
        </pc:sldMkLst>
        <pc:spChg chg="mod">
          <ac:chgData name="Dunford, Nathaniel" userId="8e553c29-98a4-4c06-88f0-715636b85297" providerId="ADAL" clId="{7C564914-C176-4C61-8533-891A842ACE8C}" dt="2021-06-04T13:40:39.233" v="0" actId="20577"/>
          <ac:spMkLst>
            <pc:docMk/>
            <pc:sldMk cId="2399064846" sldId="1097"/>
            <ac:spMk id="6" creationId="{46C36269-7615-4208-AF1E-FA2BBCD4B1FA}"/>
          </ac:spMkLst>
        </pc:spChg>
      </pc:sldChg>
      <pc:sldChg chg="modSp mod">
        <pc:chgData name="Dunford, Nathaniel" userId="8e553c29-98a4-4c06-88f0-715636b85297" providerId="ADAL" clId="{7C564914-C176-4C61-8533-891A842ACE8C}" dt="2021-06-04T13:42:58.961" v="9" actId="20577"/>
        <pc:sldMkLst>
          <pc:docMk/>
          <pc:sldMk cId="875708833" sldId="1099"/>
        </pc:sldMkLst>
        <pc:spChg chg="mod">
          <ac:chgData name="Dunford, Nathaniel" userId="8e553c29-98a4-4c06-88f0-715636b85297" providerId="ADAL" clId="{7C564914-C176-4C61-8533-891A842ACE8C}" dt="2021-06-04T13:42:58.961" v="9" actId="20577"/>
          <ac:spMkLst>
            <pc:docMk/>
            <pc:sldMk cId="875708833" sldId="1099"/>
            <ac:spMk id="6" creationId="{46C36269-7615-4208-AF1E-FA2BBCD4B1FA}"/>
          </ac:spMkLst>
        </pc:spChg>
      </pc:sldChg>
      <pc:sldChg chg="modSp mod">
        <pc:chgData name="Dunford, Nathaniel" userId="8e553c29-98a4-4c06-88f0-715636b85297" providerId="ADAL" clId="{7C564914-C176-4C61-8533-891A842ACE8C}" dt="2021-06-04T13:47:07.841" v="37" actId="20577"/>
        <pc:sldMkLst>
          <pc:docMk/>
          <pc:sldMk cId="2816718222" sldId="1115"/>
        </pc:sldMkLst>
        <pc:spChg chg="mod">
          <ac:chgData name="Dunford, Nathaniel" userId="8e553c29-98a4-4c06-88f0-715636b85297" providerId="ADAL" clId="{7C564914-C176-4C61-8533-891A842ACE8C}" dt="2021-06-04T13:47:07.841" v="37" actId="20577"/>
          <ac:spMkLst>
            <pc:docMk/>
            <pc:sldMk cId="2816718222" sldId="1115"/>
            <ac:spMk id="11" creationId="{23F54F6B-724B-4C94-B349-58F204387909}"/>
          </ac:spMkLst>
        </pc:spChg>
      </pc:sldChg>
      <pc:sldChg chg="modSp mod">
        <pc:chgData name="Dunford, Nathaniel" userId="8e553c29-98a4-4c06-88f0-715636b85297" providerId="ADAL" clId="{7C564914-C176-4C61-8533-891A842ACE8C}" dt="2021-06-04T13:47:35.203" v="49" actId="20577"/>
        <pc:sldMkLst>
          <pc:docMk/>
          <pc:sldMk cId="1379249810" sldId="1116"/>
        </pc:sldMkLst>
        <pc:spChg chg="mod">
          <ac:chgData name="Dunford, Nathaniel" userId="8e553c29-98a4-4c06-88f0-715636b85297" providerId="ADAL" clId="{7C564914-C176-4C61-8533-891A842ACE8C}" dt="2021-06-04T13:47:35.203" v="49" actId="20577"/>
          <ac:spMkLst>
            <pc:docMk/>
            <pc:sldMk cId="1379249810" sldId="1116"/>
            <ac:spMk id="10" creationId="{ED382646-AF68-40B0-B477-EF0F48268EA7}"/>
          </ac:spMkLst>
        </pc:spChg>
      </pc:sldChg>
    </pc:docChg>
  </pc:docChgLst>
  <pc:docChgLst>
    <pc:chgData name="Coulehan, Meghan" userId="1f4a8a08-6b53-4655-b47d-fb10eaa33fb2" providerId="ADAL" clId="{DAFF2B63-295E-4402-9521-E60581E840B7}"/>
    <pc:docChg chg="undo custSel addSld delSld modSld sldOrd">
      <pc:chgData name="Coulehan, Meghan" userId="1f4a8a08-6b53-4655-b47d-fb10eaa33fb2" providerId="ADAL" clId="{DAFF2B63-295E-4402-9521-E60581E840B7}" dt="2021-04-20T17:57:12.965" v="276" actId="2696"/>
      <pc:docMkLst>
        <pc:docMk/>
      </pc:docMkLst>
      <pc:sldChg chg="addSp modSp">
        <pc:chgData name="Coulehan, Meghan" userId="1f4a8a08-6b53-4655-b47d-fb10eaa33fb2" providerId="ADAL" clId="{DAFF2B63-295E-4402-9521-E60581E840B7}" dt="2021-04-20T17:54:39.113" v="107" actId="20577"/>
        <pc:sldMkLst>
          <pc:docMk/>
          <pc:sldMk cId="2285536654" sldId="256"/>
        </pc:sldMkLst>
        <pc:spChg chg="add">
          <ac:chgData name="Coulehan, Meghan" userId="1f4a8a08-6b53-4655-b47d-fb10eaa33fb2" providerId="ADAL" clId="{DAFF2B63-295E-4402-9521-E60581E840B7}" dt="2021-04-20T17:52:01.503" v="0"/>
          <ac:spMkLst>
            <pc:docMk/>
            <pc:sldMk cId="2285536654" sldId="256"/>
            <ac:spMk id="8" creationId="{5D9876DA-FBEA-4504-A1F8-3045DD30E69A}"/>
          </ac:spMkLst>
        </pc:spChg>
        <pc:spChg chg="mod">
          <ac:chgData name="Coulehan, Meghan" userId="1f4a8a08-6b53-4655-b47d-fb10eaa33fb2" providerId="ADAL" clId="{DAFF2B63-295E-4402-9521-E60581E840B7}" dt="2021-04-20T17:54:39.113" v="107" actId="20577"/>
          <ac:spMkLst>
            <pc:docMk/>
            <pc:sldMk cId="2285536654" sldId="256"/>
            <ac:spMk id="9" creationId="{EAA9CEAF-01E0-4EC2-BBB4-C07FA4A9FB2D}"/>
          </ac:spMkLst>
        </pc:spChg>
      </pc:sldChg>
      <pc:sldChg chg="addSp delSp modSp add del">
        <pc:chgData name="Coulehan, Meghan" userId="1f4a8a08-6b53-4655-b47d-fb10eaa33fb2" providerId="ADAL" clId="{DAFF2B63-295E-4402-9521-E60581E840B7}" dt="2021-04-20T17:57:12.965" v="276" actId="2696"/>
        <pc:sldMkLst>
          <pc:docMk/>
          <pc:sldMk cId="3645185642" sldId="257"/>
        </pc:sldMkLst>
        <pc:spChg chg="del">
          <ac:chgData name="Coulehan, Meghan" userId="1f4a8a08-6b53-4655-b47d-fb10eaa33fb2" providerId="ADAL" clId="{DAFF2B63-295E-4402-9521-E60581E840B7}" dt="2021-04-20T17:53:47.985" v="102"/>
          <ac:spMkLst>
            <pc:docMk/>
            <pc:sldMk cId="3645185642" sldId="257"/>
            <ac:spMk id="2" creationId="{F4F084BD-7F23-4322-A572-60723AE9994B}"/>
          </ac:spMkLst>
        </pc:spChg>
        <pc:spChg chg="add mod">
          <ac:chgData name="Coulehan, Meghan" userId="1f4a8a08-6b53-4655-b47d-fb10eaa33fb2" providerId="ADAL" clId="{DAFF2B63-295E-4402-9521-E60581E840B7}" dt="2021-04-20T17:53:47.985" v="102"/>
          <ac:spMkLst>
            <pc:docMk/>
            <pc:sldMk cId="3645185642" sldId="257"/>
            <ac:spMk id="3" creationId="{252767E8-59EA-4C02-9ED3-75E1A8D6030B}"/>
          </ac:spMkLst>
        </pc:spChg>
      </pc:sldChg>
      <pc:sldChg chg="addSp delSp modSp add ord">
        <pc:chgData name="Coulehan, Meghan" userId="1f4a8a08-6b53-4655-b47d-fb10eaa33fb2" providerId="ADAL" clId="{DAFF2B63-295E-4402-9521-E60581E840B7}" dt="2021-04-20T17:56:25.432" v="273"/>
        <pc:sldMkLst>
          <pc:docMk/>
          <pc:sldMk cId="3546675954" sldId="258"/>
        </pc:sldMkLst>
        <pc:spChg chg="del">
          <ac:chgData name="Coulehan, Meghan" userId="1f4a8a08-6b53-4655-b47d-fb10eaa33fb2" providerId="ADAL" clId="{DAFF2B63-295E-4402-9521-E60581E840B7}" dt="2021-04-20T17:54:03.734" v="104"/>
          <ac:spMkLst>
            <pc:docMk/>
            <pc:sldMk cId="3546675954" sldId="258"/>
            <ac:spMk id="2" creationId="{2218CBEF-5A34-455C-9C94-D2A51940CB11}"/>
          </ac:spMkLst>
        </pc:spChg>
        <pc:spChg chg="del">
          <ac:chgData name="Coulehan, Meghan" userId="1f4a8a08-6b53-4655-b47d-fb10eaa33fb2" providerId="ADAL" clId="{DAFF2B63-295E-4402-9521-E60581E840B7}" dt="2021-04-20T17:54:03.734" v="104"/>
          <ac:spMkLst>
            <pc:docMk/>
            <pc:sldMk cId="3546675954" sldId="258"/>
            <ac:spMk id="3" creationId="{C6E95F45-4422-4378-8F90-FA6E2173D334}"/>
          </ac:spMkLst>
        </pc:spChg>
        <pc:spChg chg="add mod">
          <ac:chgData name="Coulehan, Meghan" userId="1f4a8a08-6b53-4655-b47d-fb10eaa33fb2" providerId="ADAL" clId="{DAFF2B63-295E-4402-9521-E60581E840B7}" dt="2021-04-20T17:54:03.734" v="104"/>
          <ac:spMkLst>
            <pc:docMk/>
            <pc:sldMk cId="3546675954" sldId="258"/>
            <ac:spMk id="4" creationId="{6FBCEFAB-7F4F-4B1D-B260-2E393623FD36}"/>
          </ac:spMkLst>
        </pc:spChg>
        <pc:spChg chg="add mod">
          <ac:chgData name="Coulehan, Meghan" userId="1f4a8a08-6b53-4655-b47d-fb10eaa33fb2" providerId="ADAL" clId="{DAFF2B63-295E-4402-9521-E60581E840B7}" dt="2021-04-20T17:54:03.734" v="104"/>
          <ac:spMkLst>
            <pc:docMk/>
            <pc:sldMk cId="3546675954" sldId="258"/>
            <ac:spMk id="5" creationId="{39556D8D-CA61-4BEB-BE00-4A1661F1FB05}"/>
          </ac:spMkLst>
        </pc:spChg>
      </pc:sldChg>
      <pc:sldChg chg="addSp delSp modSp add">
        <pc:chgData name="Coulehan, Meghan" userId="1f4a8a08-6b53-4655-b47d-fb10eaa33fb2" providerId="ADAL" clId="{DAFF2B63-295E-4402-9521-E60581E840B7}" dt="2021-04-20T17:55:48.531" v="269" actId="1076"/>
        <pc:sldMkLst>
          <pc:docMk/>
          <pc:sldMk cId="1496698490" sldId="259"/>
        </pc:sldMkLst>
        <pc:spChg chg="del">
          <ac:chgData name="Coulehan, Meghan" userId="1f4a8a08-6b53-4655-b47d-fb10eaa33fb2" providerId="ADAL" clId="{DAFF2B63-295E-4402-9521-E60581E840B7}" dt="2021-04-20T17:54:26.879" v="106"/>
          <ac:spMkLst>
            <pc:docMk/>
            <pc:sldMk cId="1496698490" sldId="259"/>
            <ac:spMk id="2" creationId="{D35B1C0B-2DDB-4E35-B9A0-0B46D1DF336D}"/>
          </ac:spMkLst>
        </pc:spChg>
        <pc:spChg chg="del">
          <ac:chgData name="Coulehan, Meghan" userId="1f4a8a08-6b53-4655-b47d-fb10eaa33fb2" providerId="ADAL" clId="{DAFF2B63-295E-4402-9521-E60581E840B7}" dt="2021-04-20T17:54:26.879" v="106"/>
          <ac:spMkLst>
            <pc:docMk/>
            <pc:sldMk cId="1496698490" sldId="259"/>
            <ac:spMk id="3" creationId="{E5B9BFEA-A6D0-41DC-9AA7-9DD74B960190}"/>
          </ac:spMkLst>
        </pc:spChg>
        <pc:spChg chg="add mod">
          <ac:chgData name="Coulehan, Meghan" userId="1f4a8a08-6b53-4655-b47d-fb10eaa33fb2" providerId="ADAL" clId="{DAFF2B63-295E-4402-9521-E60581E840B7}" dt="2021-04-20T17:54:26.879" v="106"/>
          <ac:spMkLst>
            <pc:docMk/>
            <pc:sldMk cId="1496698490" sldId="259"/>
            <ac:spMk id="4" creationId="{2C3D9AEF-8E93-4F72-8784-99F5B28BC527}"/>
          </ac:spMkLst>
        </pc:spChg>
        <pc:spChg chg="add mod">
          <ac:chgData name="Coulehan, Meghan" userId="1f4a8a08-6b53-4655-b47d-fb10eaa33fb2" providerId="ADAL" clId="{DAFF2B63-295E-4402-9521-E60581E840B7}" dt="2021-04-20T17:54:26.879" v="106"/>
          <ac:spMkLst>
            <pc:docMk/>
            <pc:sldMk cId="1496698490" sldId="259"/>
            <ac:spMk id="5" creationId="{12B88C4D-F18E-47D5-9992-5C7408E08946}"/>
          </ac:spMkLst>
        </pc:spChg>
        <pc:spChg chg="add mod">
          <ac:chgData name="Coulehan, Meghan" userId="1f4a8a08-6b53-4655-b47d-fb10eaa33fb2" providerId="ADAL" clId="{DAFF2B63-295E-4402-9521-E60581E840B7}" dt="2021-04-20T17:54:26.879" v="106"/>
          <ac:spMkLst>
            <pc:docMk/>
            <pc:sldMk cId="1496698490" sldId="259"/>
            <ac:spMk id="6" creationId="{B8E94F46-B489-4131-997C-05029EE0788D}"/>
          </ac:spMkLst>
        </pc:spChg>
        <pc:spChg chg="add mod">
          <ac:chgData name="Coulehan, Meghan" userId="1f4a8a08-6b53-4655-b47d-fb10eaa33fb2" providerId="ADAL" clId="{DAFF2B63-295E-4402-9521-E60581E840B7}" dt="2021-04-20T17:55:48.531" v="269" actId="1076"/>
          <ac:spMkLst>
            <pc:docMk/>
            <pc:sldMk cId="1496698490" sldId="259"/>
            <ac:spMk id="7" creationId="{96B238D0-5026-4652-8F82-100DCB63EA9D}"/>
          </ac:spMkLst>
        </pc:spChg>
      </pc:sldChg>
      <pc:sldChg chg="add del">
        <pc:chgData name="Coulehan, Meghan" userId="1f4a8a08-6b53-4655-b47d-fb10eaa33fb2" providerId="ADAL" clId="{DAFF2B63-295E-4402-9521-E60581E840B7}" dt="2021-04-20T17:54:45.329" v="109"/>
        <pc:sldMkLst>
          <pc:docMk/>
          <pc:sldMk cId="430732736" sldId="260"/>
        </pc:sldMkLst>
      </pc:sldChg>
      <pc:sldChg chg="delSp add">
        <pc:chgData name="Coulehan, Meghan" userId="1f4a8a08-6b53-4655-b47d-fb10eaa33fb2" providerId="ADAL" clId="{DAFF2B63-295E-4402-9521-E60581E840B7}" dt="2021-04-20T17:56:10.466" v="272"/>
        <pc:sldMkLst>
          <pc:docMk/>
          <pc:sldMk cId="3544199688" sldId="260"/>
        </pc:sldMkLst>
        <pc:spChg chg="del">
          <ac:chgData name="Coulehan, Meghan" userId="1f4a8a08-6b53-4655-b47d-fb10eaa33fb2" providerId="ADAL" clId="{DAFF2B63-295E-4402-9521-E60581E840B7}" dt="2021-04-20T17:56:10.466" v="272"/>
          <ac:spMkLst>
            <pc:docMk/>
            <pc:sldMk cId="3544199688" sldId="260"/>
            <ac:spMk id="2" creationId="{0A9874DE-9930-4B16-9E9B-6C777C9A93B7}"/>
          </ac:spMkLst>
        </pc:spChg>
        <pc:spChg chg="del">
          <ac:chgData name="Coulehan, Meghan" userId="1f4a8a08-6b53-4655-b47d-fb10eaa33fb2" providerId="ADAL" clId="{DAFF2B63-295E-4402-9521-E60581E840B7}" dt="2021-04-20T17:56:10.466" v="272"/>
          <ac:spMkLst>
            <pc:docMk/>
            <pc:sldMk cId="3544199688" sldId="260"/>
            <ac:spMk id="3" creationId="{3A81440D-72E2-46A5-BC4B-B941718ABAD8}"/>
          </ac:spMkLst>
        </pc:spChg>
        <pc:spChg chg="del">
          <ac:chgData name="Coulehan, Meghan" userId="1f4a8a08-6b53-4655-b47d-fb10eaa33fb2" providerId="ADAL" clId="{DAFF2B63-295E-4402-9521-E60581E840B7}" dt="2021-04-20T17:56:10.466" v="272"/>
          <ac:spMkLst>
            <pc:docMk/>
            <pc:sldMk cId="3544199688" sldId="260"/>
            <ac:spMk id="4" creationId="{6F801B98-7CB9-4177-A2D3-6BD7EB550B32}"/>
          </ac:spMkLst>
        </pc:spChg>
      </pc:sldChg>
      <pc:sldChg chg="addSp delSp modSp add del ord">
        <pc:chgData name="Coulehan, Meghan" userId="1f4a8a08-6b53-4655-b47d-fb10eaa33fb2" providerId="ADAL" clId="{DAFF2B63-295E-4402-9521-E60581E840B7}" dt="2021-04-20T17:55:50.170" v="270" actId="2696"/>
        <pc:sldMkLst>
          <pc:docMk/>
          <pc:sldMk cId="3551787654" sldId="260"/>
        </pc:sldMkLst>
        <pc:spChg chg="add del mod">
          <ac:chgData name="Coulehan, Meghan" userId="1f4a8a08-6b53-4655-b47d-fb10eaa33fb2" providerId="ADAL" clId="{DAFF2B63-295E-4402-9521-E60581E840B7}" dt="2021-04-20T17:55:42.878" v="267"/>
          <ac:spMkLst>
            <pc:docMk/>
            <pc:sldMk cId="3551787654" sldId="260"/>
            <ac:spMk id="2" creationId="{B9F2EFDD-D7B3-4EDB-847C-0D8CB680545E}"/>
          </ac:spMkLst>
        </pc:spChg>
        <pc:spChg chg="add del">
          <ac:chgData name="Coulehan, Meghan" userId="1f4a8a08-6b53-4655-b47d-fb10eaa33fb2" providerId="ADAL" clId="{DAFF2B63-295E-4402-9521-E60581E840B7}" dt="2021-04-20T17:55:36.079" v="266" actId="478"/>
          <ac:spMkLst>
            <pc:docMk/>
            <pc:sldMk cId="3551787654" sldId="260"/>
            <ac:spMk id="3" creationId="{252767E8-59EA-4C02-9ED3-75E1A8D6030B}"/>
          </ac:spMkLst>
        </pc:spChg>
      </pc:sldChg>
      <pc:sldChg chg="addSp delSp modSp add">
        <pc:chgData name="Coulehan, Meghan" userId="1f4a8a08-6b53-4655-b47d-fb10eaa33fb2" providerId="ADAL" clId="{DAFF2B63-295E-4402-9521-E60581E840B7}" dt="2021-04-20T17:56:44.348" v="275"/>
        <pc:sldMkLst>
          <pc:docMk/>
          <pc:sldMk cId="3759898128" sldId="261"/>
        </pc:sldMkLst>
        <pc:spChg chg="del">
          <ac:chgData name="Coulehan, Meghan" userId="1f4a8a08-6b53-4655-b47d-fb10eaa33fb2" providerId="ADAL" clId="{DAFF2B63-295E-4402-9521-E60581E840B7}" dt="2021-04-20T17:56:44.348" v="275"/>
          <ac:spMkLst>
            <pc:docMk/>
            <pc:sldMk cId="3759898128" sldId="261"/>
            <ac:spMk id="2" creationId="{70857386-666F-49D6-A013-8FB8F6E6081D}"/>
          </ac:spMkLst>
        </pc:spChg>
        <pc:spChg chg="del">
          <ac:chgData name="Coulehan, Meghan" userId="1f4a8a08-6b53-4655-b47d-fb10eaa33fb2" providerId="ADAL" clId="{DAFF2B63-295E-4402-9521-E60581E840B7}" dt="2021-04-20T17:56:44.348" v="275"/>
          <ac:spMkLst>
            <pc:docMk/>
            <pc:sldMk cId="3759898128" sldId="261"/>
            <ac:spMk id="3" creationId="{B6FEDBBD-24BD-40B4-8A09-B87928D3D3BE}"/>
          </ac:spMkLst>
        </pc:spChg>
        <pc:spChg chg="add mod">
          <ac:chgData name="Coulehan, Meghan" userId="1f4a8a08-6b53-4655-b47d-fb10eaa33fb2" providerId="ADAL" clId="{DAFF2B63-295E-4402-9521-E60581E840B7}" dt="2021-04-20T17:56:44.348" v="275"/>
          <ac:spMkLst>
            <pc:docMk/>
            <pc:sldMk cId="3759898128" sldId="261"/>
            <ac:spMk id="4" creationId="{7A7FFD5D-ED2D-4509-A364-01CFCE06E405}"/>
          </ac:spMkLst>
        </pc:spChg>
        <pc:spChg chg="add mod">
          <ac:chgData name="Coulehan, Meghan" userId="1f4a8a08-6b53-4655-b47d-fb10eaa33fb2" providerId="ADAL" clId="{DAFF2B63-295E-4402-9521-E60581E840B7}" dt="2021-04-20T17:56:44.348" v="275"/>
          <ac:spMkLst>
            <pc:docMk/>
            <pc:sldMk cId="3759898128" sldId="261"/>
            <ac:spMk id="5" creationId="{67E5DE05-7462-4824-BBB3-F7903ABCFCA8}"/>
          </ac:spMkLst>
        </pc:spChg>
        <pc:spChg chg="add mod">
          <ac:chgData name="Coulehan, Meghan" userId="1f4a8a08-6b53-4655-b47d-fb10eaa33fb2" providerId="ADAL" clId="{DAFF2B63-295E-4402-9521-E60581E840B7}" dt="2021-04-20T17:56:44.348" v="275"/>
          <ac:spMkLst>
            <pc:docMk/>
            <pc:sldMk cId="3759898128" sldId="261"/>
            <ac:spMk id="6" creationId="{6D2F4105-BA35-4AC0-B4FA-AF3F7F7A3257}"/>
          </ac:spMkLst>
        </pc:spChg>
        <pc:spChg chg="add mod">
          <ac:chgData name="Coulehan, Meghan" userId="1f4a8a08-6b53-4655-b47d-fb10eaa33fb2" providerId="ADAL" clId="{DAFF2B63-295E-4402-9521-E60581E840B7}" dt="2021-04-20T17:56:44.348" v="275"/>
          <ac:spMkLst>
            <pc:docMk/>
            <pc:sldMk cId="3759898128" sldId="261"/>
            <ac:spMk id="7" creationId="{E25E69BF-9549-4043-8AB7-12E8324774A5}"/>
          </ac:spMkLst>
        </pc:spChg>
      </pc:sldChg>
    </pc:docChg>
  </pc:docChgLst>
  <pc:docChgLst>
    <pc:chgData name="Ono, Irisa" userId="5cd6aa50-1c64-415d-a669-d16067ce5b57" providerId="ADAL" clId="{3EB41574-B47D-4B42-9EF9-CDA2BFB334AD}"/>
    <pc:docChg chg="undo custSel modSld">
      <pc:chgData name="Ono, Irisa" userId="5cd6aa50-1c64-415d-a669-d16067ce5b57" providerId="ADAL" clId="{3EB41574-B47D-4B42-9EF9-CDA2BFB334AD}" dt="2021-06-08T18:04:13.305" v="1844" actId="1589"/>
      <pc:docMkLst>
        <pc:docMk/>
      </pc:docMkLst>
      <pc:sldChg chg="modSp mod addCm modCm modNotesTx">
        <pc:chgData name="Ono, Irisa" userId="5cd6aa50-1c64-415d-a669-d16067ce5b57" providerId="ADAL" clId="{3EB41574-B47D-4B42-9EF9-CDA2BFB334AD}" dt="2021-06-08T17:46:31.942" v="1613"/>
        <pc:sldMkLst>
          <pc:docMk/>
          <pc:sldMk cId="3183031987" sldId="297"/>
        </pc:sldMkLst>
        <pc:spChg chg="mod">
          <ac:chgData name="Ono, Irisa" userId="5cd6aa50-1c64-415d-a669-d16067ce5b57" providerId="ADAL" clId="{3EB41574-B47D-4B42-9EF9-CDA2BFB334AD}" dt="2021-06-08T17:45:17.950" v="1606" actId="114"/>
          <ac:spMkLst>
            <pc:docMk/>
            <pc:sldMk cId="3183031987" sldId="297"/>
            <ac:spMk id="21" creationId="{8404CA9E-E957-45AC-9182-EE3CAF85C1F6}"/>
          </ac:spMkLst>
        </pc:spChg>
        <pc:spChg chg="mod">
          <ac:chgData name="Ono, Irisa" userId="5cd6aa50-1c64-415d-a669-d16067ce5b57" providerId="ADAL" clId="{3EB41574-B47D-4B42-9EF9-CDA2BFB334AD}" dt="2021-06-08T17:46:04.819" v="1610" actId="20577"/>
          <ac:spMkLst>
            <pc:docMk/>
            <pc:sldMk cId="3183031987" sldId="297"/>
            <ac:spMk id="23" creationId="{6C2EBBD6-99BB-4A3D-8870-EB945975B3E6}"/>
          </ac:spMkLst>
        </pc:spChg>
        <pc:spChg chg="mod">
          <ac:chgData name="Ono, Irisa" userId="5cd6aa50-1c64-415d-a669-d16067ce5b57" providerId="ADAL" clId="{3EB41574-B47D-4B42-9EF9-CDA2BFB334AD}" dt="2021-06-08T17:44:30.197" v="1597" actId="20577"/>
          <ac:spMkLst>
            <pc:docMk/>
            <pc:sldMk cId="3183031987" sldId="297"/>
            <ac:spMk id="24" creationId="{0F17DB38-93A1-42F0-B240-7B9FC8225C55}"/>
          </ac:spMkLst>
        </pc:spChg>
      </pc:sldChg>
      <pc:sldChg chg="modSp mod addCm modCm modNotesTx">
        <pc:chgData name="Ono, Irisa" userId="5cd6aa50-1c64-415d-a669-d16067ce5b57" providerId="ADAL" clId="{3EB41574-B47D-4B42-9EF9-CDA2BFB334AD}" dt="2021-06-08T17:48:33.543" v="1648" actId="20577"/>
        <pc:sldMkLst>
          <pc:docMk/>
          <pc:sldMk cId="1806775503" sldId="298"/>
        </pc:sldMkLst>
        <pc:spChg chg="mod">
          <ac:chgData name="Ono, Irisa" userId="5cd6aa50-1c64-415d-a669-d16067ce5b57" providerId="ADAL" clId="{3EB41574-B47D-4B42-9EF9-CDA2BFB334AD}" dt="2021-06-08T17:41:08.598" v="1423" actId="114"/>
          <ac:spMkLst>
            <pc:docMk/>
            <pc:sldMk cId="1806775503" sldId="298"/>
            <ac:spMk id="4" creationId="{D3FEFFE5-DA77-41C6-B1D7-7EBB888C13EC}"/>
          </ac:spMkLst>
        </pc:spChg>
        <pc:spChg chg="mod">
          <ac:chgData name="Ono, Irisa" userId="5cd6aa50-1c64-415d-a669-d16067ce5b57" providerId="ADAL" clId="{3EB41574-B47D-4B42-9EF9-CDA2BFB334AD}" dt="2021-06-08T17:48:33.543" v="1648" actId="20577"/>
          <ac:spMkLst>
            <pc:docMk/>
            <pc:sldMk cId="1806775503" sldId="298"/>
            <ac:spMk id="15" creationId="{306C07A7-8F96-44D9-83AF-990FEEB35493}"/>
          </ac:spMkLst>
        </pc:spChg>
        <pc:spChg chg="mod">
          <ac:chgData name="Ono, Irisa" userId="5cd6aa50-1c64-415d-a669-d16067ce5b57" providerId="ADAL" clId="{3EB41574-B47D-4B42-9EF9-CDA2BFB334AD}" dt="2021-06-08T17:43:06.113" v="1560" actId="20577"/>
          <ac:spMkLst>
            <pc:docMk/>
            <pc:sldMk cId="1806775503" sldId="298"/>
            <ac:spMk id="20" creationId="{E7363BD4-2C97-4994-AD15-48CA7E260638}"/>
          </ac:spMkLst>
        </pc:spChg>
      </pc:sldChg>
      <pc:sldChg chg="modSp mod addCm modCm modNotesTx">
        <pc:chgData name="Ono, Irisa" userId="5cd6aa50-1c64-415d-a669-d16067ce5b57" providerId="ADAL" clId="{3EB41574-B47D-4B42-9EF9-CDA2BFB334AD}" dt="2021-06-08T17:49:18.916" v="1652"/>
        <pc:sldMkLst>
          <pc:docMk/>
          <pc:sldMk cId="505397376" sldId="299"/>
        </pc:sldMkLst>
        <pc:spChg chg="mod">
          <ac:chgData name="Ono, Irisa" userId="5cd6aa50-1c64-415d-a669-d16067ce5b57" providerId="ADAL" clId="{3EB41574-B47D-4B42-9EF9-CDA2BFB334AD}" dt="2021-06-08T17:47:17.106" v="1617" actId="114"/>
          <ac:spMkLst>
            <pc:docMk/>
            <pc:sldMk cId="505397376" sldId="299"/>
            <ac:spMk id="4" creationId="{D3FEFFE5-DA77-41C6-B1D7-7EBB888C13EC}"/>
          </ac:spMkLst>
        </pc:spChg>
        <pc:spChg chg="mod">
          <ac:chgData name="Ono, Irisa" userId="5cd6aa50-1c64-415d-a669-d16067ce5b57" providerId="ADAL" clId="{3EB41574-B47D-4B42-9EF9-CDA2BFB334AD}" dt="2021-06-08T17:47:01.456" v="1616" actId="20577"/>
          <ac:spMkLst>
            <pc:docMk/>
            <pc:sldMk cId="505397376" sldId="299"/>
            <ac:spMk id="12" creationId="{7CCD3606-2420-4F7A-AE25-0CF0BB3AB3F2}"/>
          </ac:spMkLst>
        </pc:spChg>
        <pc:spChg chg="mod">
          <ac:chgData name="Ono, Irisa" userId="5cd6aa50-1c64-415d-a669-d16067ce5b57" providerId="ADAL" clId="{3EB41574-B47D-4B42-9EF9-CDA2BFB334AD}" dt="2021-06-08T17:49:07.148" v="1650" actId="20577"/>
          <ac:spMkLst>
            <pc:docMk/>
            <pc:sldMk cId="505397376" sldId="299"/>
            <ac:spMk id="35" creationId="{61B44015-22DC-46D6-8C8F-1835A1DA9628}"/>
          </ac:spMkLst>
        </pc:spChg>
      </pc:sldChg>
      <pc:sldChg chg="modSp mod addCm modCm modNotesTx">
        <pc:chgData name="Ono, Irisa" userId="5cd6aa50-1c64-415d-a669-d16067ce5b57" providerId="ADAL" clId="{3EB41574-B47D-4B42-9EF9-CDA2BFB334AD}" dt="2021-06-08T17:23:53.796" v="1091" actId="20577"/>
        <pc:sldMkLst>
          <pc:docMk/>
          <pc:sldMk cId="3302446260" sldId="1092"/>
        </pc:sldMkLst>
        <pc:spChg chg="mod">
          <ac:chgData name="Ono, Irisa" userId="5cd6aa50-1c64-415d-a669-d16067ce5b57" providerId="ADAL" clId="{3EB41574-B47D-4B42-9EF9-CDA2BFB334AD}" dt="2021-06-08T16:15:14.353" v="436" actId="20577"/>
          <ac:spMkLst>
            <pc:docMk/>
            <pc:sldMk cId="3302446260" sldId="1092"/>
            <ac:spMk id="2" creationId="{A6C85459-3D46-4629-845C-3B8F81135B03}"/>
          </ac:spMkLst>
        </pc:spChg>
        <pc:spChg chg="mod">
          <ac:chgData name="Ono, Irisa" userId="5cd6aa50-1c64-415d-a669-d16067ce5b57" providerId="ADAL" clId="{3EB41574-B47D-4B42-9EF9-CDA2BFB334AD}" dt="2021-06-08T17:23:53.796" v="1091" actId="20577"/>
          <ac:spMkLst>
            <pc:docMk/>
            <pc:sldMk cId="3302446260" sldId="1092"/>
            <ac:spMk id="3" creationId="{CC1D31D3-7789-4036-817F-0B55EEEFB473}"/>
          </ac:spMkLst>
        </pc:spChg>
        <pc:spChg chg="mod">
          <ac:chgData name="Ono, Irisa" userId="5cd6aa50-1c64-415d-a669-d16067ce5b57" providerId="ADAL" clId="{3EB41574-B47D-4B42-9EF9-CDA2BFB334AD}" dt="2021-06-08T16:16:58.337" v="456" actId="20577"/>
          <ac:spMkLst>
            <pc:docMk/>
            <pc:sldMk cId="3302446260" sldId="1092"/>
            <ac:spMk id="6" creationId="{3ACEC73E-3195-4F63-8ADE-00D14C8AB52D}"/>
          </ac:spMkLst>
        </pc:spChg>
        <pc:spChg chg="mod">
          <ac:chgData name="Ono, Irisa" userId="5cd6aa50-1c64-415d-a669-d16067ce5b57" providerId="ADAL" clId="{3EB41574-B47D-4B42-9EF9-CDA2BFB334AD}" dt="2021-06-08T16:17:03.022" v="468" actId="20577"/>
          <ac:spMkLst>
            <pc:docMk/>
            <pc:sldMk cId="3302446260" sldId="1092"/>
            <ac:spMk id="19" creationId="{145AEDFB-F96F-477E-9D2A-805A4735A0C4}"/>
          </ac:spMkLst>
        </pc:spChg>
        <pc:picChg chg="mod">
          <ac:chgData name="Ono, Irisa" userId="5cd6aa50-1c64-415d-a669-d16067ce5b57" providerId="ADAL" clId="{3EB41574-B47D-4B42-9EF9-CDA2BFB334AD}" dt="2021-06-08T16:17:07.296" v="484" actId="1036"/>
          <ac:picMkLst>
            <pc:docMk/>
            <pc:sldMk cId="3302446260" sldId="1092"/>
            <ac:picMk id="7" creationId="{36641B48-9739-4088-9B61-826FCE55DE03}"/>
          </ac:picMkLst>
        </pc:picChg>
      </pc:sldChg>
      <pc:sldChg chg="modSp mod addCm delCm modCm modNotesTx">
        <pc:chgData name="Ono, Irisa" userId="5cd6aa50-1c64-415d-a669-d16067ce5b57" providerId="ADAL" clId="{3EB41574-B47D-4B42-9EF9-CDA2BFB334AD}" dt="2021-06-08T17:24:20.824" v="1095" actId="20577"/>
        <pc:sldMkLst>
          <pc:docMk/>
          <pc:sldMk cId="4205545164" sldId="1093"/>
        </pc:sldMkLst>
        <pc:spChg chg="mod">
          <ac:chgData name="Ono, Irisa" userId="5cd6aa50-1c64-415d-a669-d16067ce5b57" providerId="ADAL" clId="{3EB41574-B47D-4B42-9EF9-CDA2BFB334AD}" dt="2021-06-08T16:42:45.865" v="661" actId="20577"/>
          <ac:spMkLst>
            <pc:docMk/>
            <pc:sldMk cId="4205545164" sldId="1093"/>
            <ac:spMk id="5" creationId="{1A134866-C33B-4778-ADE2-3DB7BC24BBF8}"/>
          </ac:spMkLst>
        </pc:spChg>
        <pc:spChg chg="mod">
          <ac:chgData name="Ono, Irisa" userId="5cd6aa50-1c64-415d-a669-d16067ce5b57" providerId="ADAL" clId="{3EB41574-B47D-4B42-9EF9-CDA2BFB334AD}" dt="2021-06-08T17:24:20.824" v="1095" actId="20577"/>
          <ac:spMkLst>
            <pc:docMk/>
            <pc:sldMk cId="4205545164" sldId="1093"/>
            <ac:spMk id="9" creationId="{ADCE453C-D431-4E49-A9B1-3DA1BA5DC74A}"/>
          </ac:spMkLst>
        </pc:spChg>
        <pc:spChg chg="mod">
          <ac:chgData name="Ono, Irisa" userId="5cd6aa50-1c64-415d-a669-d16067ce5b57" providerId="ADAL" clId="{3EB41574-B47D-4B42-9EF9-CDA2BFB334AD}" dt="2021-06-08T16:28:45.647" v="581" actId="20577"/>
          <ac:spMkLst>
            <pc:docMk/>
            <pc:sldMk cId="4205545164" sldId="1093"/>
            <ac:spMk id="10" creationId="{ED382646-AF68-40B0-B477-EF0F48268EA7}"/>
          </ac:spMkLst>
        </pc:spChg>
      </pc:sldChg>
      <pc:sldChg chg="addSp modSp mod addCm modCm modNotesTx">
        <pc:chgData name="Ono, Irisa" userId="5cd6aa50-1c64-415d-a669-d16067ce5b57" providerId="ADAL" clId="{3EB41574-B47D-4B42-9EF9-CDA2BFB334AD}" dt="2021-06-08T12:14:31.257" v="225"/>
        <pc:sldMkLst>
          <pc:docMk/>
          <pc:sldMk cId="3606282590" sldId="1094"/>
        </pc:sldMkLst>
        <pc:spChg chg="mod">
          <ac:chgData name="Ono, Irisa" userId="5cd6aa50-1c64-415d-a669-d16067ce5b57" providerId="ADAL" clId="{3EB41574-B47D-4B42-9EF9-CDA2BFB334AD}" dt="2021-06-08T11:13:01.449" v="10" actId="20577"/>
          <ac:spMkLst>
            <pc:docMk/>
            <pc:sldMk cId="3606282590" sldId="1094"/>
            <ac:spMk id="2" creationId="{00000000-0000-0000-0000-000000000000}"/>
          </ac:spMkLst>
        </pc:spChg>
        <pc:spChg chg="mod">
          <ac:chgData name="Ono, Irisa" userId="5cd6aa50-1c64-415d-a669-d16067ce5b57" providerId="ADAL" clId="{3EB41574-B47D-4B42-9EF9-CDA2BFB334AD}" dt="2021-06-08T11:24:52.019" v="68" actId="20577"/>
          <ac:spMkLst>
            <pc:docMk/>
            <pc:sldMk cId="3606282590" sldId="1094"/>
            <ac:spMk id="6" creationId="{A3796213-00A0-48FD-B494-148FAA9C8829}"/>
          </ac:spMkLst>
        </pc:spChg>
        <pc:spChg chg="mod">
          <ac:chgData name="Ono, Irisa" userId="5cd6aa50-1c64-415d-a669-d16067ce5b57" providerId="ADAL" clId="{3EB41574-B47D-4B42-9EF9-CDA2BFB334AD}" dt="2021-06-08T12:14:31.257" v="225"/>
          <ac:spMkLst>
            <pc:docMk/>
            <pc:sldMk cId="3606282590" sldId="1094"/>
            <ac:spMk id="9" creationId="{ADCE453C-D431-4E49-A9B1-3DA1BA5DC74A}"/>
          </ac:spMkLst>
        </pc:spChg>
        <pc:inkChg chg="add">
          <ac:chgData name="Ono, Irisa" userId="5cd6aa50-1c64-415d-a669-d16067ce5b57" providerId="ADAL" clId="{3EB41574-B47D-4B42-9EF9-CDA2BFB334AD}" dt="2021-06-08T11:11:48.975" v="0" actId="9405"/>
          <ac:inkMkLst>
            <pc:docMk/>
            <pc:sldMk cId="3606282590" sldId="1094"/>
            <ac:inkMk id="3" creationId="{CF35FF68-1997-4362-976D-C46E7BAFE855}"/>
          </ac:inkMkLst>
        </pc:inkChg>
        <pc:inkChg chg="add">
          <ac:chgData name="Ono, Irisa" userId="5cd6aa50-1c64-415d-a669-d16067ce5b57" providerId="ADAL" clId="{3EB41574-B47D-4B42-9EF9-CDA2BFB334AD}" dt="2021-06-08T11:11:49.705" v="1" actId="9405"/>
          <ac:inkMkLst>
            <pc:docMk/>
            <pc:sldMk cId="3606282590" sldId="1094"/>
            <ac:inkMk id="4" creationId="{54D325DE-C60E-4E71-8965-CDA2B8679C5B}"/>
          </ac:inkMkLst>
        </pc:inkChg>
      </pc:sldChg>
      <pc:sldChg chg="addCm delCm modNotesTx">
        <pc:chgData name="Ono, Irisa" userId="5cd6aa50-1c64-415d-a669-d16067ce5b57" providerId="ADAL" clId="{3EB41574-B47D-4B42-9EF9-CDA2BFB334AD}" dt="2021-06-08T18:03:49.823" v="1843" actId="1589"/>
        <pc:sldMkLst>
          <pc:docMk/>
          <pc:sldMk cId="996291052" sldId="1101"/>
        </pc:sldMkLst>
      </pc:sldChg>
      <pc:sldChg chg="modSp mod addCm modCm modNotesTx">
        <pc:chgData name="Ono, Irisa" userId="5cd6aa50-1c64-415d-a669-d16067ce5b57" providerId="ADAL" clId="{3EB41574-B47D-4B42-9EF9-CDA2BFB334AD}" dt="2021-06-08T18:02:18.303" v="1842" actId="20577"/>
        <pc:sldMkLst>
          <pc:docMk/>
          <pc:sldMk cId="3583608876" sldId="1111"/>
        </pc:sldMkLst>
        <pc:spChg chg="mod">
          <ac:chgData name="Ono, Irisa" userId="5cd6aa50-1c64-415d-a669-d16067ce5b57" providerId="ADAL" clId="{3EB41574-B47D-4B42-9EF9-CDA2BFB334AD}" dt="2021-06-08T17:55:38.115" v="1718"/>
          <ac:spMkLst>
            <pc:docMk/>
            <pc:sldMk cId="3583608876" sldId="1111"/>
            <ac:spMk id="2" creationId="{B26354FF-E277-4CF8-9424-CBEC518F29B1}"/>
          </ac:spMkLst>
        </pc:spChg>
        <pc:spChg chg="mod">
          <ac:chgData name="Ono, Irisa" userId="5cd6aa50-1c64-415d-a669-d16067ce5b57" providerId="ADAL" clId="{3EB41574-B47D-4B42-9EF9-CDA2BFB334AD}" dt="2021-06-08T18:02:18.303" v="1842" actId="20577"/>
          <ac:spMkLst>
            <pc:docMk/>
            <pc:sldMk cId="3583608876" sldId="1111"/>
            <ac:spMk id="8" creationId="{5F790BA7-B3DD-4A03-BF4B-50B161342A51}"/>
          </ac:spMkLst>
        </pc:spChg>
      </pc:sldChg>
      <pc:sldChg chg="modSp mod addCm delCm modCm modNotesTx">
        <pc:chgData name="Ono, Irisa" userId="5cd6aa50-1c64-415d-a669-d16067ce5b57" providerId="ADAL" clId="{3EB41574-B47D-4B42-9EF9-CDA2BFB334AD}" dt="2021-06-08T17:54:20.895" v="1711"/>
        <pc:sldMkLst>
          <pc:docMk/>
          <pc:sldMk cId="2785326991" sldId="1112"/>
        </pc:sldMkLst>
        <pc:spChg chg="mod">
          <ac:chgData name="Ono, Irisa" userId="5cd6aa50-1c64-415d-a669-d16067ce5b57" providerId="ADAL" clId="{3EB41574-B47D-4B42-9EF9-CDA2BFB334AD}" dt="2021-06-08T17:50:36.874" v="1687"/>
          <ac:spMkLst>
            <pc:docMk/>
            <pc:sldMk cId="2785326991" sldId="1112"/>
            <ac:spMk id="5" creationId="{B8394F79-4A60-418E-8C19-9C8213AE4239}"/>
          </ac:spMkLst>
        </pc:spChg>
        <pc:spChg chg="mod">
          <ac:chgData name="Ono, Irisa" userId="5cd6aa50-1c64-415d-a669-d16067ce5b57" providerId="ADAL" clId="{3EB41574-B47D-4B42-9EF9-CDA2BFB334AD}" dt="2021-06-08T17:52:49.992" v="1702" actId="20577"/>
          <ac:spMkLst>
            <pc:docMk/>
            <pc:sldMk cId="2785326991" sldId="1112"/>
            <ac:spMk id="6" creationId="{A8EDF527-C41B-4712-911C-A8B083E772C0}"/>
          </ac:spMkLst>
        </pc:spChg>
      </pc:sldChg>
      <pc:sldChg chg="modSp mod addCm modCm modNotesTx">
        <pc:chgData name="Ono, Irisa" userId="5cd6aa50-1c64-415d-a669-d16067ce5b57" providerId="ADAL" clId="{3EB41574-B47D-4B42-9EF9-CDA2BFB334AD}" dt="2021-06-08T17:24:29.691" v="1096"/>
        <pc:sldMkLst>
          <pc:docMk/>
          <pc:sldMk cId="2816718222" sldId="1115"/>
        </pc:sldMkLst>
        <pc:spChg chg="mod">
          <ac:chgData name="Ono, Irisa" userId="5cd6aa50-1c64-415d-a669-d16067ce5b57" providerId="ADAL" clId="{3EB41574-B47D-4B42-9EF9-CDA2BFB334AD}" dt="2021-06-08T16:43:27.679" v="677" actId="20577"/>
          <ac:spMkLst>
            <pc:docMk/>
            <pc:sldMk cId="2816718222" sldId="1115"/>
            <ac:spMk id="5" creationId="{1A134866-C33B-4778-ADE2-3DB7BC24BBF8}"/>
          </ac:spMkLst>
        </pc:spChg>
        <pc:spChg chg="mod">
          <ac:chgData name="Ono, Irisa" userId="5cd6aa50-1c64-415d-a669-d16067ce5b57" providerId="ADAL" clId="{3EB41574-B47D-4B42-9EF9-CDA2BFB334AD}" dt="2021-06-08T17:24:29.691" v="1096"/>
          <ac:spMkLst>
            <pc:docMk/>
            <pc:sldMk cId="2816718222" sldId="1115"/>
            <ac:spMk id="9" creationId="{ADCE453C-D431-4E49-A9B1-3DA1BA5DC74A}"/>
          </ac:spMkLst>
        </pc:spChg>
        <pc:spChg chg="mod">
          <ac:chgData name="Ono, Irisa" userId="5cd6aa50-1c64-415d-a669-d16067ce5b57" providerId="ADAL" clId="{3EB41574-B47D-4B42-9EF9-CDA2BFB334AD}" dt="2021-06-08T16:51:05.775" v="700" actId="20577"/>
          <ac:spMkLst>
            <pc:docMk/>
            <pc:sldMk cId="2816718222" sldId="1115"/>
            <ac:spMk id="11" creationId="{23F54F6B-724B-4C94-B349-58F204387909}"/>
          </ac:spMkLst>
        </pc:spChg>
      </pc:sldChg>
      <pc:sldChg chg="modSp mod addCm modNotesTx">
        <pc:chgData name="Ono, Irisa" userId="5cd6aa50-1c64-415d-a669-d16067ce5b57" providerId="ADAL" clId="{3EB41574-B47D-4B42-9EF9-CDA2BFB334AD}" dt="2021-06-08T18:04:13.305" v="1844" actId="1589"/>
        <pc:sldMkLst>
          <pc:docMk/>
          <pc:sldMk cId="2341597918" sldId="1117"/>
        </pc:sldMkLst>
        <pc:spChg chg="mod">
          <ac:chgData name="Ono, Irisa" userId="5cd6aa50-1c64-415d-a669-d16067ce5b57" providerId="ADAL" clId="{3EB41574-B47D-4B42-9EF9-CDA2BFB334AD}" dt="2021-06-08T17:25:00.352" v="1100"/>
          <ac:spMkLst>
            <pc:docMk/>
            <pc:sldMk cId="2341597918" sldId="1117"/>
            <ac:spMk id="2" creationId="{7B07B00C-72C1-4F49-9057-B24F24206C94}"/>
          </ac:spMkLst>
        </pc:spChg>
        <pc:spChg chg="mod">
          <ac:chgData name="Ono, Irisa" userId="5cd6aa50-1c64-415d-a669-d16067ce5b57" providerId="ADAL" clId="{3EB41574-B47D-4B42-9EF9-CDA2BFB334AD}" dt="2021-06-08T17:21:55.333" v="1080" actId="114"/>
          <ac:spMkLst>
            <pc:docMk/>
            <pc:sldMk cId="2341597918" sldId="1117"/>
            <ac:spMk id="5" creationId="{1A134866-C33B-4778-ADE2-3DB7BC24BBF8}"/>
          </ac:spMkLst>
        </pc:spChg>
      </pc:sldChg>
      <pc:sldChg chg="modSp mod addCm modCm modNotesTx">
        <pc:chgData name="Ono, Irisa" userId="5cd6aa50-1c64-415d-a669-d16067ce5b57" providerId="ADAL" clId="{3EB41574-B47D-4B42-9EF9-CDA2BFB334AD}" dt="2021-06-08T16:05:59.680" v="290"/>
        <pc:sldMkLst>
          <pc:docMk/>
          <pc:sldMk cId="3279823263" sldId="1118"/>
        </pc:sldMkLst>
        <pc:spChg chg="mod">
          <ac:chgData name="Ono, Irisa" userId="5cd6aa50-1c64-415d-a669-d16067ce5b57" providerId="ADAL" clId="{3EB41574-B47D-4B42-9EF9-CDA2BFB334AD}" dt="2021-06-08T16:02:38.171" v="285" actId="114"/>
          <ac:spMkLst>
            <pc:docMk/>
            <pc:sldMk cId="3279823263" sldId="1118"/>
            <ac:spMk id="2" creationId="{00000000-0000-0000-0000-000000000000}"/>
          </ac:spMkLst>
        </pc:spChg>
        <pc:spChg chg="mod">
          <ac:chgData name="Ono, Irisa" userId="5cd6aa50-1c64-415d-a669-d16067ce5b57" providerId="ADAL" clId="{3EB41574-B47D-4B42-9EF9-CDA2BFB334AD}" dt="2021-06-08T12:15:42.459" v="227"/>
          <ac:spMkLst>
            <pc:docMk/>
            <pc:sldMk cId="3279823263" sldId="1118"/>
            <ac:spMk id="9" creationId="{ADCE453C-D431-4E49-A9B1-3DA1BA5DC74A}"/>
          </ac:spMkLst>
        </pc:spChg>
      </pc:sldChg>
      <pc:sldChg chg="modSp mod addCm modNotesTx">
        <pc:chgData name="Ono, Irisa" userId="5cd6aa50-1c64-415d-a669-d16067ce5b57" providerId="ADAL" clId="{3EB41574-B47D-4B42-9EF9-CDA2BFB334AD}" dt="2021-06-08T16:02:00.563" v="245" actId="20577"/>
        <pc:sldMkLst>
          <pc:docMk/>
          <pc:sldMk cId="1045742986" sldId="1119"/>
        </pc:sldMkLst>
        <pc:spChg chg="mod">
          <ac:chgData name="Ono, Irisa" userId="5cd6aa50-1c64-415d-a669-d16067ce5b57" providerId="ADAL" clId="{3EB41574-B47D-4B42-9EF9-CDA2BFB334AD}" dt="2021-06-08T11:36:24.320" v="189" actId="20577"/>
          <ac:spMkLst>
            <pc:docMk/>
            <pc:sldMk cId="1045742986" sldId="1119"/>
            <ac:spMk id="2" creationId="{00000000-0000-0000-0000-000000000000}"/>
          </ac:spMkLst>
        </pc:spChg>
        <pc:spChg chg="mod">
          <ac:chgData name="Ono, Irisa" userId="5cd6aa50-1c64-415d-a669-d16067ce5b57" providerId="ADAL" clId="{3EB41574-B47D-4B42-9EF9-CDA2BFB334AD}" dt="2021-06-08T11:57:12.905" v="224" actId="20577"/>
          <ac:spMkLst>
            <pc:docMk/>
            <pc:sldMk cId="1045742986" sldId="1119"/>
            <ac:spMk id="9" creationId="{ADCE453C-D431-4E49-A9B1-3DA1BA5DC74A}"/>
          </ac:spMkLst>
        </pc:spChg>
      </pc:sldChg>
      <pc:sldChg chg="modSp mod addCm modCm modNotesTx">
        <pc:chgData name="Ono, Irisa" userId="5cd6aa50-1c64-415d-a669-d16067ce5b57" providerId="ADAL" clId="{3EB41574-B47D-4B42-9EF9-CDA2BFB334AD}" dt="2021-06-08T17:36:45.834" v="1191"/>
        <pc:sldMkLst>
          <pc:docMk/>
          <pc:sldMk cId="2061020857" sldId="1121"/>
        </pc:sldMkLst>
        <pc:spChg chg="mod">
          <ac:chgData name="Ono, Irisa" userId="5cd6aa50-1c64-415d-a669-d16067ce5b57" providerId="ADAL" clId="{3EB41574-B47D-4B42-9EF9-CDA2BFB334AD}" dt="2021-06-08T17:24:37.362" v="1097"/>
          <ac:spMkLst>
            <pc:docMk/>
            <pc:sldMk cId="2061020857" sldId="1121"/>
            <ac:spMk id="9" creationId="{ADCE453C-D431-4E49-A9B1-3DA1BA5DC74A}"/>
          </ac:spMkLst>
        </pc:spChg>
        <pc:spChg chg="mod">
          <ac:chgData name="Ono, Irisa" userId="5cd6aa50-1c64-415d-a669-d16067ce5b57" providerId="ADAL" clId="{3EB41574-B47D-4B42-9EF9-CDA2BFB334AD}" dt="2021-06-08T17:11:03.420" v="999" actId="20577"/>
          <ac:spMkLst>
            <pc:docMk/>
            <pc:sldMk cId="2061020857" sldId="1121"/>
            <ac:spMk id="10" creationId="{ED382646-AF68-40B0-B477-EF0F48268EA7}"/>
          </ac:spMkLst>
        </pc:spChg>
      </pc:sldChg>
      <pc:sldChg chg="modSp mod addCm modCm modNotesTx">
        <pc:chgData name="Ono, Irisa" userId="5cd6aa50-1c64-415d-a669-d16067ce5b57" providerId="ADAL" clId="{3EB41574-B47D-4B42-9EF9-CDA2BFB334AD}" dt="2021-06-08T17:37:07.429" v="1192"/>
        <pc:sldMkLst>
          <pc:docMk/>
          <pc:sldMk cId="2966200427" sldId="1122"/>
        </pc:sldMkLst>
        <pc:spChg chg="mod">
          <ac:chgData name="Ono, Irisa" userId="5cd6aa50-1c64-415d-a669-d16067ce5b57" providerId="ADAL" clId="{3EB41574-B47D-4B42-9EF9-CDA2BFB334AD}" dt="2021-06-08T17:22:23.517" v="1085" actId="114"/>
          <ac:spMkLst>
            <pc:docMk/>
            <pc:sldMk cId="2966200427" sldId="1122"/>
            <ac:spMk id="5" creationId="{1A134866-C33B-4778-ADE2-3DB7BC24BBF8}"/>
          </ac:spMkLst>
        </pc:spChg>
        <pc:spChg chg="mod">
          <ac:chgData name="Ono, Irisa" userId="5cd6aa50-1c64-415d-a669-d16067ce5b57" providerId="ADAL" clId="{3EB41574-B47D-4B42-9EF9-CDA2BFB334AD}" dt="2021-06-08T17:24:44.136" v="1098"/>
          <ac:spMkLst>
            <pc:docMk/>
            <pc:sldMk cId="2966200427" sldId="1122"/>
            <ac:spMk id="9" creationId="{ADCE453C-D431-4E49-A9B1-3DA1BA5DC74A}"/>
          </ac:spMkLst>
        </pc:spChg>
        <pc:spChg chg="mod">
          <ac:chgData name="Ono, Irisa" userId="5cd6aa50-1c64-415d-a669-d16067ce5b57" providerId="ADAL" clId="{3EB41574-B47D-4B42-9EF9-CDA2BFB334AD}" dt="2021-06-08T17:18:23.536" v="1034" actId="20577"/>
          <ac:spMkLst>
            <pc:docMk/>
            <pc:sldMk cId="2966200427" sldId="1122"/>
            <ac:spMk id="10" creationId="{ED382646-AF68-40B0-B477-EF0F48268EA7}"/>
          </ac:spMkLst>
        </pc:spChg>
      </pc:sldChg>
      <pc:sldChg chg="modSp mod modNotesTx">
        <pc:chgData name="Ono, Irisa" userId="5cd6aa50-1c64-415d-a669-d16067ce5b57" providerId="ADAL" clId="{3EB41574-B47D-4B42-9EF9-CDA2BFB334AD}" dt="2021-06-08T17:37:21" v="1194" actId="20577"/>
        <pc:sldMkLst>
          <pc:docMk/>
          <pc:sldMk cId="3793937467" sldId="1123"/>
        </pc:sldMkLst>
        <pc:spChg chg="mod">
          <ac:chgData name="Ono, Irisa" userId="5cd6aa50-1c64-415d-a669-d16067ce5b57" providerId="ADAL" clId="{3EB41574-B47D-4B42-9EF9-CDA2BFB334AD}" dt="2021-06-08T17:24:52.752" v="1099"/>
          <ac:spMkLst>
            <pc:docMk/>
            <pc:sldMk cId="3793937467" sldId="1123"/>
            <ac:spMk id="9" creationId="{ADCE453C-D431-4E49-A9B1-3DA1BA5DC74A}"/>
          </ac:spMkLst>
        </pc:spChg>
        <pc:spChg chg="mod">
          <ac:chgData name="Ono, Irisa" userId="5cd6aa50-1c64-415d-a669-d16067ce5b57" providerId="ADAL" clId="{3EB41574-B47D-4B42-9EF9-CDA2BFB334AD}" dt="2021-06-08T17:19:51.025" v="1041" actId="20577"/>
          <ac:spMkLst>
            <pc:docMk/>
            <pc:sldMk cId="3793937467" sldId="1123"/>
            <ac:spMk id="10" creationId="{ED382646-AF68-40B0-B477-EF0F48268EA7}"/>
          </ac:spMkLst>
        </pc:spChg>
      </pc:sldChg>
    </pc:docChg>
  </pc:docChgLst>
  <pc:docChgLst>
    <pc:chgData name="Sichel, Marti" userId="d2dd1f2e-979a-45db-b4b0-e1136e11764d" providerId="ADAL" clId="{1122CC67-BC86-41B1-BF30-1729D7B0DCC5}"/>
    <pc:docChg chg="modSld">
      <pc:chgData name="Sichel, Marti" userId="d2dd1f2e-979a-45db-b4b0-e1136e11764d" providerId="ADAL" clId="{1122CC67-BC86-41B1-BF30-1729D7B0DCC5}" dt="2021-04-21T22:46:13.042" v="1" actId="14100"/>
      <pc:docMkLst>
        <pc:docMk/>
      </pc:docMkLst>
      <pc:sldChg chg="modSp mod">
        <pc:chgData name="Sichel, Marti" userId="d2dd1f2e-979a-45db-b4b0-e1136e11764d" providerId="ADAL" clId="{1122CC67-BC86-41B1-BF30-1729D7B0DCC5}" dt="2021-04-21T22:46:13.042" v="1" actId="14100"/>
        <pc:sldMkLst>
          <pc:docMk/>
          <pc:sldMk cId="1496698490" sldId="259"/>
        </pc:sldMkLst>
        <pc:spChg chg="mod">
          <ac:chgData name="Sichel, Marti" userId="d2dd1f2e-979a-45db-b4b0-e1136e11764d" providerId="ADAL" clId="{1122CC67-BC86-41B1-BF30-1729D7B0DCC5}" dt="2021-04-21T22:46:13.042" v="1" actId="14100"/>
          <ac:spMkLst>
            <pc:docMk/>
            <pc:sldMk cId="1496698490" sldId="259"/>
            <ac:spMk id="7" creationId="{96B238D0-5026-4652-8F82-100DCB63EA9D}"/>
          </ac:spMkLst>
        </pc:spChg>
      </pc:sldChg>
    </pc:docChg>
  </pc:docChgLst>
  <pc:docChgLst>
    <pc:chgData name="Coulehan, Meghan" userId="1f4a8a08-6b53-4655-b47d-fb10eaa33fb2" providerId="ADAL" clId="{AD30128F-5D56-4CD0-89CF-236DC710C3A8}"/>
    <pc:docChg chg="undo custSel addSld delSld modSld addSection modSection">
      <pc:chgData name="Coulehan, Meghan" userId="1f4a8a08-6b53-4655-b47d-fb10eaa33fb2" providerId="ADAL" clId="{AD30128F-5D56-4CD0-89CF-236DC710C3A8}" dt="2021-04-21T20:01:05.176" v="29" actId="17846"/>
      <pc:docMkLst>
        <pc:docMk/>
      </pc:docMkLst>
      <pc:sldChg chg="addSp delSp">
        <pc:chgData name="Coulehan, Meghan" userId="1f4a8a08-6b53-4655-b47d-fb10eaa33fb2" providerId="ADAL" clId="{AD30128F-5D56-4CD0-89CF-236DC710C3A8}" dt="2021-04-21T14:29:20.840" v="4" actId="478"/>
        <pc:sldMkLst>
          <pc:docMk/>
          <pc:sldMk cId="2285536654" sldId="256"/>
        </pc:sldMkLst>
        <pc:spChg chg="add del">
          <ac:chgData name="Coulehan, Meghan" userId="1f4a8a08-6b53-4655-b47d-fb10eaa33fb2" providerId="ADAL" clId="{AD30128F-5D56-4CD0-89CF-236DC710C3A8}" dt="2021-04-21T14:29:20.840" v="4" actId="478"/>
          <ac:spMkLst>
            <pc:docMk/>
            <pc:sldMk cId="2285536654" sldId="256"/>
            <ac:spMk id="8" creationId="{5D9876DA-FBEA-4504-A1F8-3045DD30E69A}"/>
          </ac:spMkLst>
        </pc:spChg>
      </pc:sldChg>
      <pc:sldChg chg="addSp delSp modSp">
        <pc:chgData name="Coulehan, Meghan" userId="1f4a8a08-6b53-4655-b47d-fb10eaa33fb2" providerId="ADAL" clId="{AD30128F-5D56-4CD0-89CF-236DC710C3A8}" dt="2021-04-21T13:18:44.496" v="2"/>
        <pc:sldMkLst>
          <pc:docMk/>
          <pc:sldMk cId="3546675954" sldId="258"/>
        </pc:sldMkLst>
        <pc:spChg chg="add del mod">
          <ac:chgData name="Coulehan, Meghan" userId="1f4a8a08-6b53-4655-b47d-fb10eaa33fb2" providerId="ADAL" clId="{AD30128F-5D56-4CD0-89CF-236DC710C3A8}" dt="2021-04-21T13:18:44.496" v="2"/>
          <ac:spMkLst>
            <pc:docMk/>
            <pc:sldMk cId="3546675954" sldId="258"/>
            <ac:spMk id="2" creationId="{E5E4BE89-8F3B-4CBF-B370-009C968E848B}"/>
          </ac:spMkLst>
        </pc:spChg>
        <pc:spChg chg="add del mod">
          <ac:chgData name="Coulehan, Meghan" userId="1f4a8a08-6b53-4655-b47d-fb10eaa33fb2" providerId="ADAL" clId="{AD30128F-5D56-4CD0-89CF-236DC710C3A8}" dt="2021-04-21T13:18:44.496" v="2"/>
          <ac:spMkLst>
            <pc:docMk/>
            <pc:sldMk cId="3546675954" sldId="258"/>
            <ac:spMk id="3" creationId="{567B8557-6CCA-4AC7-A31F-A9BCFDAAD62B}"/>
          </ac:spMkLst>
        </pc:spChg>
        <pc:spChg chg="add del">
          <ac:chgData name="Coulehan, Meghan" userId="1f4a8a08-6b53-4655-b47d-fb10eaa33fb2" providerId="ADAL" clId="{AD30128F-5D56-4CD0-89CF-236DC710C3A8}" dt="2021-04-21T13:18:44.496" v="2"/>
          <ac:spMkLst>
            <pc:docMk/>
            <pc:sldMk cId="3546675954" sldId="258"/>
            <ac:spMk id="4" creationId="{6FBCEFAB-7F4F-4B1D-B260-2E393623FD36}"/>
          </ac:spMkLst>
        </pc:spChg>
        <pc:spChg chg="add del">
          <ac:chgData name="Coulehan, Meghan" userId="1f4a8a08-6b53-4655-b47d-fb10eaa33fb2" providerId="ADAL" clId="{AD30128F-5D56-4CD0-89CF-236DC710C3A8}" dt="2021-04-21T13:18:44.496" v="2"/>
          <ac:spMkLst>
            <pc:docMk/>
            <pc:sldMk cId="3546675954" sldId="258"/>
            <ac:spMk id="5" creationId="{39556D8D-CA61-4BEB-BE00-4A1661F1FB05}"/>
          </ac:spMkLst>
        </pc:spChg>
        <pc:spChg chg="add del mod">
          <ac:chgData name="Coulehan, Meghan" userId="1f4a8a08-6b53-4655-b47d-fb10eaa33fb2" providerId="ADAL" clId="{AD30128F-5D56-4CD0-89CF-236DC710C3A8}" dt="2021-04-21T13:18:44.496" v="2"/>
          <ac:spMkLst>
            <pc:docMk/>
            <pc:sldMk cId="3546675954" sldId="258"/>
            <ac:spMk id="6" creationId="{15B44DC0-9232-484A-91E1-6E39E00C3D14}"/>
          </ac:spMkLst>
        </pc:spChg>
      </pc:sldChg>
      <pc:sldChg chg="addSp delSp modSp">
        <pc:chgData name="Coulehan, Meghan" userId="1f4a8a08-6b53-4655-b47d-fb10eaa33fb2" providerId="ADAL" clId="{AD30128F-5D56-4CD0-89CF-236DC710C3A8}" dt="2021-04-21T14:29:45.062" v="6"/>
        <pc:sldMkLst>
          <pc:docMk/>
          <pc:sldMk cId="3759898128" sldId="261"/>
        </pc:sldMkLst>
        <pc:spChg chg="add del mod">
          <ac:chgData name="Coulehan, Meghan" userId="1f4a8a08-6b53-4655-b47d-fb10eaa33fb2" providerId="ADAL" clId="{AD30128F-5D56-4CD0-89CF-236DC710C3A8}" dt="2021-04-21T14:29:45.062" v="6"/>
          <ac:spMkLst>
            <pc:docMk/>
            <pc:sldMk cId="3759898128" sldId="261"/>
            <ac:spMk id="2" creationId="{895BE4B1-74FB-41D0-AF86-FD1DA70DF671}"/>
          </ac:spMkLst>
        </pc:spChg>
        <pc:spChg chg="add del mod">
          <ac:chgData name="Coulehan, Meghan" userId="1f4a8a08-6b53-4655-b47d-fb10eaa33fb2" providerId="ADAL" clId="{AD30128F-5D56-4CD0-89CF-236DC710C3A8}" dt="2021-04-21T14:29:45.062" v="6"/>
          <ac:spMkLst>
            <pc:docMk/>
            <pc:sldMk cId="3759898128" sldId="261"/>
            <ac:spMk id="3" creationId="{CBF6F275-3C61-4337-9D56-24D2FB87DD5C}"/>
          </ac:spMkLst>
        </pc:spChg>
        <pc:spChg chg="del">
          <ac:chgData name="Coulehan, Meghan" userId="1f4a8a08-6b53-4655-b47d-fb10eaa33fb2" providerId="ADAL" clId="{AD30128F-5D56-4CD0-89CF-236DC710C3A8}" dt="2021-04-21T14:29:32.368" v="5"/>
          <ac:spMkLst>
            <pc:docMk/>
            <pc:sldMk cId="3759898128" sldId="261"/>
            <ac:spMk id="4" creationId="{7A7FFD5D-ED2D-4509-A364-01CFCE06E405}"/>
          </ac:spMkLst>
        </pc:spChg>
        <pc:spChg chg="del">
          <ac:chgData name="Coulehan, Meghan" userId="1f4a8a08-6b53-4655-b47d-fb10eaa33fb2" providerId="ADAL" clId="{AD30128F-5D56-4CD0-89CF-236DC710C3A8}" dt="2021-04-21T14:29:32.368" v="5"/>
          <ac:spMkLst>
            <pc:docMk/>
            <pc:sldMk cId="3759898128" sldId="261"/>
            <ac:spMk id="5" creationId="{67E5DE05-7462-4824-BBB3-F7903ABCFCA8}"/>
          </ac:spMkLst>
        </pc:spChg>
        <pc:spChg chg="del">
          <ac:chgData name="Coulehan, Meghan" userId="1f4a8a08-6b53-4655-b47d-fb10eaa33fb2" providerId="ADAL" clId="{AD30128F-5D56-4CD0-89CF-236DC710C3A8}" dt="2021-04-21T14:29:32.368" v="5"/>
          <ac:spMkLst>
            <pc:docMk/>
            <pc:sldMk cId="3759898128" sldId="261"/>
            <ac:spMk id="6" creationId="{6D2F4105-BA35-4AC0-B4FA-AF3F7F7A3257}"/>
          </ac:spMkLst>
        </pc:spChg>
        <pc:spChg chg="del">
          <ac:chgData name="Coulehan, Meghan" userId="1f4a8a08-6b53-4655-b47d-fb10eaa33fb2" providerId="ADAL" clId="{AD30128F-5D56-4CD0-89CF-236DC710C3A8}" dt="2021-04-21T14:29:32.368" v="5"/>
          <ac:spMkLst>
            <pc:docMk/>
            <pc:sldMk cId="3759898128" sldId="261"/>
            <ac:spMk id="7" creationId="{E25E69BF-9549-4043-8AB7-12E8324774A5}"/>
          </ac:spMkLst>
        </pc:spChg>
        <pc:spChg chg="add mod">
          <ac:chgData name="Coulehan, Meghan" userId="1f4a8a08-6b53-4655-b47d-fb10eaa33fb2" providerId="ADAL" clId="{AD30128F-5D56-4CD0-89CF-236DC710C3A8}" dt="2021-04-21T14:29:45.062" v="6"/>
          <ac:spMkLst>
            <pc:docMk/>
            <pc:sldMk cId="3759898128" sldId="261"/>
            <ac:spMk id="8" creationId="{7474A94D-6D08-407B-B5D0-2B5106B53DE5}"/>
          </ac:spMkLst>
        </pc:spChg>
        <pc:spChg chg="add mod">
          <ac:chgData name="Coulehan, Meghan" userId="1f4a8a08-6b53-4655-b47d-fb10eaa33fb2" providerId="ADAL" clId="{AD30128F-5D56-4CD0-89CF-236DC710C3A8}" dt="2021-04-21T14:29:45.062" v="6"/>
          <ac:spMkLst>
            <pc:docMk/>
            <pc:sldMk cId="3759898128" sldId="261"/>
            <ac:spMk id="9" creationId="{0BF9B5C6-E64D-41A0-AC0C-5F124190AF77}"/>
          </ac:spMkLst>
        </pc:spChg>
        <pc:spChg chg="add mod">
          <ac:chgData name="Coulehan, Meghan" userId="1f4a8a08-6b53-4655-b47d-fb10eaa33fb2" providerId="ADAL" clId="{AD30128F-5D56-4CD0-89CF-236DC710C3A8}" dt="2021-04-21T14:29:45.062" v="6"/>
          <ac:spMkLst>
            <pc:docMk/>
            <pc:sldMk cId="3759898128" sldId="261"/>
            <ac:spMk id="10" creationId="{8C589799-EC1C-4BDC-9B56-9D8C9B19D7E9}"/>
          </ac:spMkLst>
        </pc:spChg>
        <pc:spChg chg="add mod">
          <ac:chgData name="Coulehan, Meghan" userId="1f4a8a08-6b53-4655-b47d-fb10eaa33fb2" providerId="ADAL" clId="{AD30128F-5D56-4CD0-89CF-236DC710C3A8}" dt="2021-04-21T14:29:45.062" v="6"/>
          <ac:spMkLst>
            <pc:docMk/>
            <pc:sldMk cId="3759898128" sldId="261"/>
            <ac:spMk id="11" creationId="{707037CF-C552-49B6-A98E-45B0AB6DB500}"/>
          </ac:spMkLst>
        </pc:spChg>
      </pc:sldChg>
      <pc:sldChg chg="add del">
        <pc:chgData name="Coulehan, Meghan" userId="1f4a8a08-6b53-4655-b47d-fb10eaa33fb2" providerId="ADAL" clId="{AD30128F-5D56-4CD0-89CF-236DC710C3A8}" dt="2021-04-21T20:00:29.423" v="25"/>
        <pc:sldMkLst>
          <pc:docMk/>
          <pc:sldMk cId="1706802791" sldId="418"/>
        </pc:sldMkLst>
      </pc:sldChg>
      <pc:sldChg chg="modSp add del">
        <pc:chgData name="Coulehan, Meghan" userId="1f4a8a08-6b53-4655-b47d-fb10eaa33fb2" providerId="ADAL" clId="{AD30128F-5D56-4CD0-89CF-236DC710C3A8}" dt="2021-04-21T20:00:29.423" v="25"/>
        <pc:sldMkLst>
          <pc:docMk/>
          <pc:sldMk cId="3066962295" sldId="419"/>
        </pc:sldMkLst>
        <pc:spChg chg="mod">
          <ac:chgData name="Coulehan, Meghan" userId="1f4a8a08-6b53-4655-b47d-fb10eaa33fb2" providerId="ADAL" clId="{AD30128F-5D56-4CD0-89CF-236DC710C3A8}" dt="2021-04-21T20:00:29.423" v="25"/>
          <ac:spMkLst>
            <pc:docMk/>
            <pc:sldMk cId="3066962295" sldId="419"/>
            <ac:spMk id="2" creationId="{FB3B0D9A-3A0E-4249-9588-909C67C82ACA}"/>
          </ac:spMkLst>
        </pc:spChg>
      </pc:sldChg>
      <pc:sldChg chg="add del">
        <pc:chgData name="Coulehan, Meghan" userId="1f4a8a08-6b53-4655-b47d-fb10eaa33fb2" providerId="ADAL" clId="{AD30128F-5D56-4CD0-89CF-236DC710C3A8}" dt="2021-04-21T20:00:29.423" v="25"/>
        <pc:sldMkLst>
          <pc:docMk/>
          <pc:sldMk cId="2038000952" sldId="421"/>
        </pc:sldMkLst>
      </pc:sldChg>
      <pc:sldChg chg="add del">
        <pc:chgData name="Coulehan, Meghan" userId="1f4a8a08-6b53-4655-b47d-fb10eaa33fb2" providerId="ADAL" clId="{AD30128F-5D56-4CD0-89CF-236DC710C3A8}" dt="2021-04-21T20:00:29.423" v="25"/>
        <pc:sldMkLst>
          <pc:docMk/>
          <pc:sldMk cId="1964423694" sldId="422"/>
        </pc:sldMkLst>
      </pc:sldChg>
      <pc:sldChg chg="add del">
        <pc:chgData name="Coulehan, Meghan" userId="1f4a8a08-6b53-4655-b47d-fb10eaa33fb2" providerId="ADAL" clId="{AD30128F-5D56-4CD0-89CF-236DC710C3A8}" dt="2021-04-21T20:00:29.423" v="25"/>
        <pc:sldMkLst>
          <pc:docMk/>
          <pc:sldMk cId="3805143807" sldId="423"/>
        </pc:sldMkLst>
      </pc:sldChg>
      <pc:sldChg chg="add del">
        <pc:chgData name="Coulehan, Meghan" userId="1f4a8a08-6b53-4655-b47d-fb10eaa33fb2" providerId="ADAL" clId="{AD30128F-5D56-4CD0-89CF-236DC710C3A8}" dt="2021-04-21T20:00:29.423" v="25"/>
        <pc:sldMkLst>
          <pc:docMk/>
          <pc:sldMk cId="935060127" sldId="424"/>
        </pc:sldMkLst>
      </pc:sldChg>
      <pc:sldChg chg="add del">
        <pc:chgData name="Coulehan, Meghan" userId="1f4a8a08-6b53-4655-b47d-fb10eaa33fb2" providerId="ADAL" clId="{AD30128F-5D56-4CD0-89CF-236DC710C3A8}" dt="2021-04-21T20:00:29.423" v="25"/>
        <pc:sldMkLst>
          <pc:docMk/>
          <pc:sldMk cId="3483863895" sldId="425"/>
        </pc:sldMkLst>
      </pc:sldChg>
      <pc:sldChg chg="add del">
        <pc:chgData name="Coulehan, Meghan" userId="1f4a8a08-6b53-4655-b47d-fb10eaa33fb2" providerId="ADAL" clId="{AD30128F-5D56-4CD0-89CF-236DC710C3A8}" dt="2021-04-21T20:00:29.423" v="25"/>
        <pc:sldMkLst>
          <pc:docMk/>
          <pc:sldMk cId="4016985869" sldId="426"/>
        </pc:sldMkLst>
      </pc:sldChg>
      <pc:sldChg chg="add del">
        <pc:chgData name="Coulehan, Meghan" userId="1f4a8a08-6b53-4655-b47d-fb10eaa33fb2" providerId="ADAL" clId="{AD30128F-5D56-4CD0-89CF-236DC710C3A8}" dt="2021-04-21T20:00:29.423" v="25"/>
        <pc:sldMkLst>
          <pc:docMk/>
          <pc:sldMk cId="1167291290" sldId="427"/>
        </pc:sldMkLst>
      </pc:sldChg>
      <pc:sldChg chg="add del">
        <pc:chgData name="Coulehan, Meghan" userId="1f4a8a08-6b53-4655-b47d-fb10eaa33fb2" providerId="ADAL" clId="{AD30128F-5D56-4CD0-89CF-236DC710C3A8}" dt="2021-04-21T20:00:29.423" v="25"/>
        <pc:sldMkLst>
          <pc:docMk/>
          <pc:sldMk cId="3317630334" sldId="440"/>
        </pc:sldMkLst>
      </pc:sldChg>
      <pc:sldChg chg="modSp add">
        <pc:chgData name="Coulehan, Meghan" userId="1f4a8a08-6b53-4655-b47d-fb10eaa33fb2" providerId="ADAL" clId="{AD30128F-5D56-4CD0-89CF-236DC710C3A8}" dt="2021-04-21T14:31:08.394" v="21" actId="20577"/>
        <pc:sldMkLst>
          <pc:docMk/>
          <pc:sldMk cId="2011797049" sldId="452"/>
        </pc:sldMkLst>
        <pc:spChg chg="mod">
          <ac:chgData name="Coulehan, Meghan" userId="1f4a8a08-6b53-4655-b47d-fb10eaa33fb2" providerId="ADAL" clId="{AD30128F-5D56-4CD0-89CF-236DC710C3A8}" dt="2021-04-21T14:31:05.906" v="14" actId="20577"/>
          <ac:spMkLst>
            <pc:docMk/>
            <pc:sldMk cId="2011797049" sldId="452"/>
            <ac:spMk id="3" creationId="{75AD2C36-6080-0846-B0CB-92DD4D451174}"/>
          </ac:spMkLst>
        </pc:spChg>
        <pc:spChg chg="mod">
          <ac:chgData name="Coulehan, Meghan" userId="1f4a8a08-6b53-4655-b47d-fb10eaa33fb2" providerId="ADAL" clId="{AD30128F-5D56-4CD0-89CF-236DC710C3A8}" dt="2021-04-21T14:31:08.394" v="21" actId="20577"/>
          <ac:spMkLst>
            <pc:docMk/>
            <pc:sldMk cId="2011797049" sldId="452"/>
            <ac:spMk id="4" creationId="{84392056-36D6-F04F-83F6-45FC5716F250}"/>
          </ac:spMkLst>
        </pc:spChg>
      </pc:sldChg>
    </pc:docChg>
  </pc:docChgLst>
  <pc:docChgLst>
    <pc:chgData name="Phoenix, Victoria" userId="702a7ceb-4d77-4b69-aff0-7045f56d1def" providerId="ADAL" clId="{4712DC73-1B8B-434F-B9E8-080F89B79CD7}"/>
    <pc:docChg chg="undo custSel addSld delSld modSld modSection">
      <pc:chgData name="Phoenix, Victoria" userId="702a7ceb-4d77-4b69-aff0-7045f56d1def" providerId="ADAL" clId="{4712DC73-1B8B-434F-B9E8-080F89B79CD7}" dt="2021-06-08T20:37:02.885" v="2010" actId="478"/>
      <pc:docMkLst>
        <pc:docMk/>
      </pc:docMkLst>
      <pc:sldChg chg="addSp delSp modSp add modTransition">
        <pc:chgData name="Phoenix, Victoria" userId="702a7ceb-4d77-4b69-aff0-7045f56d1def" providerId="ADAL" clId="{4712DC73-1B8B-434F-B9E8-080F89B79CD7}" dt="2021-06-08T20:36:58.446" v="2009" actId="478"/>
        <pc:sldMkLst>
          <pc:docMk/>
          <pc:sldMk cId="354409501" sldId="278"/>
        </pc:sldMkLst>
        <pc:spChg chg="add del mod">
          <ac:chgData name="Phoenix, Victoria" userId="702a7ceb-4d77-4b69-aff0-7045f56d1def" providerId="ADAL" clId="{4712DC73-1B8B-434F-B9E8-080F89B79CD7}" dt="2021-06-08T20:36:12.457" v="2002"/>
          <ac:spMkLst>
            <pc:docMk/>
            <pc:sldMk cId="354409501" sldId="278"/>
            <ac:spMk id="3" creationId="{662F862E-4356-446C-B6AA-E20F680D6C9F}"/>
          </ac:spMkLst>
        </pc:spChg>
        <pc:spChg chg="add mod">
          <ac:chgData name="Phoenix, Victoria" userId="702a7ceb-4d77-4b69-aff0-7045f56d1def" providerId="ADAL" clId="{4712DC73-1B8B-434F-B9E8-080F89B79CD7}" dt="2021-06-08T20:36:02.643" v="2001" actId="27636"/>
          <ac:spMkLst>
            <pc:docMk/>
            <pc:sldMk cId="354409501" sldId="278"/>
            <ac:spMk id="4" creationId="{5A0C5B6A-52C8-4DAC-A730-D759BB01F766}"/>
          </ac:spMkLst>
        </pc:spChg>
        <pc:spChg chg="add del mod">
          <ac:chgData name="Phoenix, Victoria" userId="702a7ceb-4d77-4b69-aff0-7045f56d1def" providerId="ADAL" clId="{4712DC73-1B8B-434F-B9E8-080F89B79CD7}" dt="2021-06-08T20:36:19.506" v="2003"/>
          <ac:spMkLst>
            <pc:docMk/>
            <pc:sldMk cId="354409501" sldId="278"/>
            <ac:spMk id="6" creationId="{B13FA0D3-FC8E-471F-A1E8-C75C109B74FC}"/>
          </ac:spMkLst>
        </pc:spChg>
        <pc:spChg chg="mod">
          <ac:chgData name="Phoenix, Victoria" userId="702a7ceb-4d77-4b69-aff0-7045f56d1def" providerId="ADAL" clId="{4712DC73-1B8B-434F-B9E8-080F89B79CD7}" dt="2021-06-08T20:36:25.200" v="2004" actId="6549"/>
          <ac:spMkLst>
            <pc:docMk/>
            <pc:sldMk cId="354409501" sldId="278"/>
            <ac:spMk id="7" creationId="{5E100BD2-82EB-5241-BE88-C8232389132C}"/>
          </ac:spMkLst>
        </pc:spChg>
        <pc:spChg chg="del">
          <ac:chgData name="Phoenix, Victoria" userId="702a7ceb-4d77-4b69-aff0-7045f56d1def" providerId="ADAL" clId="{4712DC73-1B8B-434F-B9E8-080F89B79CD7}" dt="2021-06-08T20:36:58.446" v="2009" actId="478"/>
          <ac:spMkLst>
            <pc:docMk/>
            <pc:sldMk cId="354409501" sldId="278"/>
            <ac:spMk id="8" creationId="{00000000-0000-0000-0000-000000000000}"/>
          </ac:spMkLst>
        </pc:spChg>
      </pc:sldChg>
      <pc:sldChg chg="addSp delSp modSp add modTransition">
        <pc:chgData name="Phoenix, Victoria" userId="702a7ceb-4d77-4b69-aff0-7045f56d1def" providerId="ADAL" clId="{4712DC73-1B8B-434F-B9E8-080F89B79CD7}" dt="2021-06-08T20:37:02.885" v="2010" actId="478"/>
        <pc:sldMkLst>
          <pc:docMk/>
          <pc:sldMk cId="2557069122" sldId="279"/>
        </pc:sldMkLst>
        <pc:spChg chg="mod">
          <ac:chgData name="Phoenix, Victoria" userId="702a7ceb-4d77-4b69-aff0-7045f56d1def" providerId="ADAL" clId="{4712DC73-1B8B-434F-B9E8-080F89B79CD7}" dt="2021-06-08T20:36:47.646" v="2008" actId="6549"/>
          <ac:spMkLst>
            <pc:docMk/>
            <pc:sldMk cId="2557069122" sldId="279"/>
            <ac:spMk id="7" creationId="{5E100BD2-82EB-5241-BE88-C8232389132C}"/>
          </ac:spMkLst>
        </pc:spChg>
        <pc:spChg chg="add mod">
          <ac:chgData name="Phoenix, Victoria" userId="702a7ceb-4d77-4b69-aff0-7045f56d1def" providerId="ADAL" clId="{4712DC73-1B8B-434F-B9E8-080F89B79CD7}" dt="2021-06-08T20:36:43.166" v="2007" actId="20577"/>
          <ac:spMkLst>
            <pc:docMk/>
            <pc:sldMk cId="2557069122" sldId="279"/>
            <ac:spMk id="8" creationId="{80D65E04-B2CE-4384-960D-91E1BDF15C7F}"/>
          </ac:spMkLst>
        </pc:spChg>
        <pc:spChg chg="del">
          <ac:chgData name="Phoenix, Victoria" userId="702a7ceb-4d77-4b69-aff0-7045f56d1def" providerId="ADAL" clId="{4712DC73-1B8B-434F-B9E8-080F89B79CD7}" dt="2021-06-08T20:37:02.885" v="2010" actId="478"/>
          <ac:spMkLst>
            <pc:docMk/>
            <pc:sldMk cId="2557069122" sldId="279"/>
            <ac:spMk id="44" creationId="{00000000-0000-0000-0000-000000000000}"/>
          </ac:spMkLst>
        </pc:spChg>
      </pc:sldChg>
      <pc:sldChg chg="addSp delSp modSp add modTransition addCm delCm modCm modNotesTx">
        <pc:chgData name="Phoenix, Victoria" userId="702a7ceb-4d77-4b69-aff0-7045f56d1def" providerId="ADAL" clId="{4712DC73-1B8B-434F-B9E8-080F89B79CD7}" dt="2021-06-08T18:25:07.860" v="1893" actId="20577"/>
        <pc:sldMkLst>
          <pc:docMk/>
          <pc:sldMk cId="3183031987" sldId="297"/>
        </pc:sldMkLst>
        <pc:spChg chg="del">
          <ac:chgData name="Phoenix, Victoria" userId="702a7ceb-4d77-4b69-aff0-7045f56d1def" providerId="ADAL" clId="{4712DC73-1B8B-434F-B9E8-080F89B79CD7}" dt="2021-06-08T01:38:01.380" v="1020" actId="478"/>
          <ac:spMkLst>
            <pc:docMk/>
            <pc:sldMk cId="3183031987" sldId="297"/>
            <ac:spMk id="2" creationId="{A3B9E769-9203-4F1B-9A43-28D26E4267C9}"/>
          </ac:spMkLst>
        </pc:spChg>
        <pc:spChg chg="del mod">
          <ac:chgData name="Phoenix, Victoria" userId="702a7ceb-4d77-4b69-aff0-7045f56d1def" providerId="ADAL" clId="{4712DC73-1B8B-434F-B9E8-080F89B79CD7}" dt="2021-06-08T01:34:39.909" v="963"/>
          <ac:spMkLst>
            <pc:docMk/>
            <pc:sldMk cId="3183031987" sldId="297"/>
            <ac:spMk id="3" creationId="{ADAEBAD3-BE22-475B-A3A2-31B3696182BA}"/>
          </ac:spMkLst>
        </pc:spChg>
        <pc:spChg chg="del mod">
          <ac:chgData name="Phoenix, Victoria" userId="702a7ceb-4d77-4b69-aff0-7045f56d1def" providerId="ADAL" clId="{4712DC73-1B8B-434F-B9E8-080F89B79CD7}" dt="2021-06-08T01:38:29.798" v="1024"/>
          <ac:spMkLst>
            <pc:docMk/>
            <pc:sldMk cId="3183031987" sldId="297"/>
            <ac:spMk id="4" creationId="{D3FEFFE5-DA77-41C6-B1D7-7EBB888C13EC}"/>
          </ac:spMkLst>
        </pc:spChg>
        <pc:spChg chg="add del mod">
          <ac:chgData name="Phoenix, Victoria" userId="702a7ceb-4d77-4b69-aff0-7045f56d1def" providerId="ADAL" clId="{4712DC73-1B8B-434F-B9E8-080F89B79CD7}" dt="2021-06-08T01:34:39.909" v="963"/>
          <ac:spMkLst>
            <pc:docMk/>
            <pc:sldMk cId="3183031987" sldId="297"/>
            <ac:spMk id="5" creationId="{4443407B-1819-4763-9AD6-0C37DD354C6D}"/>
          </ac:spMkLst>
        </pc:spChg>
        <pc:spChg chg="add del mod">
          <ac:chgData name="Phoenix, Victoria" userId="702a7ceb-4d77-4b69-aff0-7045f56d1def" providerId="ADAL" clId="{4712DC73-1B8B-434F-B9E8-080F89B79CD7}" dt="2021-06-08T01:34:39.909" v="963"/>
          <ac:spMkLst>
            <pc:docMk/>
            <pc:sldMk cId="3183031987" sldId="297"/>
            <ac:spMk id="6" creationId="{F50AA7DC-4473-4178-B58C-F34A3A47E827}"/>
          </ac:spMkLst>
        </pc:spChg>
        <pc:spChg chg="add del mod">
          <ac:chgData name="Phoenix, Victoria" userId="702a7ceb-4d77-4b69-aff0-7045f56d1def" providerId="ADAL" clId="{4712DC73-1B8B-434F-B9E8-080F89B79CD7}" dt="2021-06-08T01:34:39.909" v="963"/>
          <ac:spMkLst>
            <pc:docMk/>
            <pc:sldMk cId="3183031987" sldId="297"/>
            <ac:spMk id="7" creationId="{A7B70F37-A272-45E1-9B3E-D7C7B34FB046}"/>
          </ac:spMkLst>
        </pc:spChg>
        <pc:spChg chg="mod">
          <ac:chgData name="Phoenix, Victoria" userId="702a7ceb-4d77-4b69-aff0-7045f56d1def" providerId="ADAL" clId="{4712DC73-1B8B-434F-B9E8-080F89B79CD7}" dt="2021-06-08T01:38:17.868" v="1022" actId="1035"/>
          <ac:spMkLst>
            <pc:docMk/>
            <pc:sldMk cId="3183031987" sldId="297"/>
            <ac:spMk id="9" creationId="{38F0A973-31EE-4F97-A232-113FAB76E096}"/>
          </ac:spMkLst>
        </pc:spChg>
        <pc:spChg chg="mod">
          <ac:chgData name="Phoenix, Victoria" userId="702a7ceb-4d77-4b69-aff0-7045f56d1def" providerId="ADAL" clId="{4712DC73-1B8B-434F-B9E8-080F89B79CD7}" dt="2021-06-08T01:38:17.868" v="1022" actId="1035"/>
          <ac:spMkLst>
            <pc:docMk/>
            <pc:sldMk cId="3183031987" sldId="297"/>
            <ac:spMk id="10" creationId="{38F0A973-31EE-4F97-A232-113FAB76E096}"/>
          </ac:spMkLst>
        </pc:spChg>
        <pc:spChg chg="add del mod">
          <ac:chgData name="Phoenix, Victoria" userId="702a7ceb-4d77-4b69-aff0-7045f56d1def" providerId="ADAL" clId="{4712DC73-1B8B-434F-B9E8-080F89B79CD7}" dt="2021-06-08T01:34:39.909" v="963"/>
          <ac:spMkLst>
            <pc:docMk/>
            <pc:sldMk cId="3183031987" sldId="297"/>
            <ac:spMk id="11" creationId="{425259A7-455B-46C4-AF00-6C84473E30A2}"/>
          </ac:spMkLst>
        </pc:spChg>
        <pc:spChg chg="add del mod">
          <ac:chgData name="Phoenix, Victoria" userId="702a7ceb-4d77-4b69-aff0-7045f56d1def" providerId="ADAL" clId="{4712DC73-1B8B-434F-B9E8-080F89B79CD7}" dt="2021-06-08T01:35:32.654" v="988" actId="478"/>
          <ac:spMkLst>
            <pc:docMk/>
            <pc:sldMk cId="3183031987" sldId="297"/>
            <ac:spMk id="12" creationId="{8D6FC36D-2C1F-4395-A8AD-943BF6CFDA9C}"/>
          </ac:spMkLst>
        </pc:spChg>
        <pc:spChg chg="add del mod">
          <ac:chgData name="Phoenix, Victoria" userId="702a7ceb-4d77-4b69-aff0-7045f56d1def" providerId="ADAL" clId="{4712DC73-1B8B-434F-B9E8-080F89B79CD7}" dt="2021-06-08T01:39:13.908" v="1032" actId="478"/>
          <ac:spMkLst>
            <pc:docMk/>
            <pc:sldMk cId="3183031987" sldId="297"/>
            <ac:spMk id="13" creationId="{D1479652-F766-45C4-A251-30B0DD843BB1}"/>
          </ac:spMkLst>
        </pc:spChg>
        <pc:spChg chg="add del mod">
          <ac:chgData name="Phoenix, Victoria" userId="702a7ceb-4d77-4b69-aff0-7045f56d1def" providerId="ADAL" clId="{4712DC73-1B8B-434F-B9E8-080F89B79CD7}" dt="2021-06-08T01:38:29.798" v="1024"/>
          <ac:spMkLst>
            <pc:docMk/>
            <pc:sldMk cId="3183031987" sldId="297"/>
            <ac:spMk id="17" creationId="{BFD6E6F4-DBA8-4BAA-BF6E-809F8D2572F1}"/>
          </ac:spMkLst>
        </pc:spChg>
        <pc:spChg chg="add del mod">
          <ac:chgData name="Phoenix, Victoria" userId="702a7ceb-4d77-4b69-aff0-7045f56d1def" providerId="ADAL" clId="{4712DC73-1B8B-434F-B9E8-080F89B79CD7}" dt="2021-06-08T01:38:37.514" v="1025"/>
          <ac:spMkLst>
            <pc:docMk/>
            <pc:sldMk cId="3183031987" sldId="297"/>
            <ac:spMk id="18" creationId="{1E9561BC-233C-429B-B6D2-502F570DFC0F}"/>
          </ac:spMkLst>
        </pc:spChg>
        <pc:spChg chg="add del mod">
          <ac:chgData name="Phoenix, Victoria" userId="702a7ceb-4d77-4b69-aff0-7045f56d1def" providerId="ADAL" clId="{4712DC73-1B8B-434F-B9E8-080F89B79CD7}" dt="2021-06-08T01:38:37.514" v="1025"/>
          <ac:spMkLst>
            <pc:docMk/>
            <pc:sldMk cId="3183031987" sldId="297"/>
            <ac:spMk id="19" creationId="{67C8DAC6-8692-4D67-A457-579803EE3354}"/>
          </ac:spMkLst>
        </pc:spChg>
        <pc:spChg chg="add mod">
          <ac:chgData name="Phoenix, Victoria" userId="702a7ceb-4d77-4b69-aff0-7045f56d1def" providerId="ADAL" clId="{4712DC73-1B8B-434F-B9E8-080F89B79CD7}" dt="2021-06-08T01:43:04.833" v="1212" actId="20577"/>
          <ac:spMkLst>
            <pc:docMk/>
            <pc:sldMk cId="3183031987" sldId="297"/>
            <ac:spMk id="21" creationId="{8404CA9E-E957-45AC-9182-EE3CAF85C1F6}"/>
          </ac:spMkLst>
        </pc:spChg>
        <pc:spChg chg="mod">
          <ac:chgData name="Phoenix, Victoria" userId="702a7ceb-4d77-4b69-aff0-7045f56d1def" providerId="ADAL" clId="{4712DC73-1B8B-434F-B9E8-080F89B79CD7}" dt="2021-06-08T18:25:07.860" v="1893" actId="20577"/>
          <ac:spMkLst>
            <pc:docMk/>
            <pc:sldMk cId="3183031987" sldId="297"/>
            <ac:spMk id="23" creationId="{6C2EBBD6-99BB-4A3D-8870-EB945975B3E6}"/>
          </ac:spMkLst>
        </pc:spChg>
        <pc:spChg chg="add mod">
          <ac:chgData name="Phoenix, Victoria" userId="702a7ceb-4d77-4b69-aff0-7045f56d1def" providerId="ADAL" clId="{4712DC73-1B8B-434F-B9E8-080F89B79CD7}" dt="2021-06-08T01:45:44.192" v="1408"/>
          <ac:spMkLst>
            <pc:docMk/>
            <pc:sldMk cId="3183031987" sldId="297"/>
            <ac:spMk id="24" creationId="{0F17DB38-93A1-42F0-B240-7B9FC8225C55}"/>
          </ac:spMkLst>
        </pc:spChg>
        <pc:spChg chg="del mod">
          <ac:chgData name="Phoenix, Victoria" userId="702a7ceb-4d77-4b69-aff0-7045f56d1def" providerId="ADAL" clId="{4712DC73-1B8B-434F-B9E8-080F89B79CD7}" dt="2021-06-08T01:34:48.190" v="964" actId="478"/>
          <ac:spMkLst>
            <pc:docMk/>
            <pc:sldMk cId="3183031987" sldId="297"/>
            <ac:spMk id="26" creationId="{00000000-0000-0000-0000-000000000000}"/>
          </ac:spMkLst>
        </pc:spChg>
        <pc:grpChg chg="del mod">
          <ac:chgData name="Phoenix, Victoria" userId="702a7ceb-4d77-4b69-aff0-7045f56d1def" providerId="ADAL" clId="{4712DC73-1B8B-434F-B9E8-080F89B79CD7}" dt="2021-06-08T01:41:56.605" v="1187" actId="478"/>
          <ac:grpSpMkLst>
            <pc:docMk/>
            <pc:sldMk cId="3183031987" sldId="297"/>
            <ac:grpSpMk id="20" creationId="{00000000-0000-0000-0000-000000000000}"/>
          </ac:grpSpMkLst>
        </pc:grpChg>
        <pc:grpChg chg="del mod">
          <ac:chgData name="Phoenix, Victoria" userId="702a7ceb-4d77-4b69-aff0-7045f56d1def" providerId="ADAL" clId="{4712DC73-1B8B-434F-B9E8-080F89B79CD7}" dt="2021-06-08T01:41:57.677" v="1188" actId="478"/>
          <ac:grpSpMkLst>
            <pc:docMk/>
            <pc:sldMk cId="3183031987" sldId="297"/>
            <ac:grpSpMk id="184" creationId="{00000000-0000-0000-0000-000000000000}"/>
          </ac:grpSpMkLst>
        </pc:grpChg>
        <pc:grpChg chg="mod">
          <ac:chgData name="Phoenix, Victoria" userId="702a7ceb-4d77-4b69-aff0-7045f56d1def" providerId="ADAL" clId="{4712DC73-1B8B-434F-B9E8-080F89B79CD7}" dt="2021-06-08T01:38:17.868" v="1022" actId="1035"/>
          <ac:grpSpMkLst>
            <pc:docMk/>
            <pc:sldMk cId="3183031987" sldId="297"/>
            <ac:grpSpMk id="209" creationId="{00000000-0000-0000-0000-000000000000}"/>
          </ac:grpSpMkLst>
        </pc:grpChg>
        <pc:grpChg chg="mod">
          <ac:chgData name="Phoenix, Victoria" userId="702a7ceb-4d77-4b69-aff0-7045f56d1def" providerId="ADAL" clId="{4712DC73-1B8B-434F-B9E8-080F89B79CD7}" dt="2021-06-08T01:38:17.868" v="1022" actId="1035"/>
          <ac:grpSpMkLst>
            <pc:docMk/>
            <pc:sldMk cId="3183031987" sldId="297"/>
            <ac:grpSpMk id="210" creationId="{00000000-0000-0000-0000-000000000000}"/>
          </ac:grpSpMkLst>
        </pc:grpChg>
        <pc:grpChg chg="mod">
          <ac:chgData name="Phoenix, Victoria" userId="702a7ceb-4d77-4b69-aff0-7045f56d1def" providerId="ADAL" clId="{4712DC73-1B8B-434F-B9E8-080F89B79CD7}" dt="2021-06-08T01:38:17.868" v="1022" actId="1035"/>
          <ac:grpSpMkLst>
            <pc:docMk/>
            <pc:sldMk cId="3183031987" sldId="297"/>
            <ac:grpSpMk id="211" creationId="{00000000-0000-0000-0000-000000000000}"/>
          </ac:grpSpMkLst>
        </pc:grpChg>
        <pc:grpChg chg="mod">
          <ac:chgData name="Phoenix, Victoria" userId="702a7ceb-4d77-4b69-aff0-7045f56d1def" providerId="ADAL" clId="{4712DC73-1B8B-434F-B9E8-080F89B79CD7}" dt="2021-06-08T01:38:17.868" v="1022" actId="1035"/>
          <ac:grpSpMkLst>
            <pc:docMk/>
            <pc:sldMk cId="3183031987" sldId="297"/>
            <ac:grpSpMk id="212" creationId="{00000000-0000-0000-0000-000000000000}"/>
          </ac:grpSpMkLst>
        </pc:grpChg>
        <pc:grpChg chg="mod">
          <ac:chgData name="Phoenix, Victoria" userId="702a7ceb-4d77-4b69-aff0-7045f56d1def" providerId="ADAL" clId="{4712DC73-1B8B-434F-B9E8-080F89B79CD7}" dt="2021-06-08T01:38:17.868" v="1022" actId="1035"/>
          <ac:grpSpMkLst>
            <pc:docMk/>
            <pc:sldMk cId="3183031987" sldId="297"/>
            <ac:grpSpMk id="213" creationId="{00000000-0000-0000-0000-000000000000}"/>
          </ac:grpSpMkLst>
        </pc:grpChg>
        <pc:graphicFrameChg chg="del mod">
          <ac:chgData name="Phoenix, Victoria" userId="702a7ceb-4d77-4b69-aff0-7045f56d1def" providerId="ADAL" clId="{4712DC73-1B8B-434F-B9E8-080F89B79CD7}" dt="2021-06-08T01:42:02.993" v="1191" actId="478"/>
          <ac:graphicFrameMkLst>
            <pc:docMk/>
            <pc:sldMk cId="3183031987" sldId="297"/>
            <ac:graphicFrameMk id="8" creationId="{DB70CE3D-8E88-4F4C-A63E-C1E0C3B28559}"/>
          </ac:graphicFrameMkLst>
        </pc:graphicFrameChg>
        <pc:graphicFrameChg chg="del mod modGraphic">
          <ac:chgData name="Phoenix, Victoria" userId="702a7ceb-4d77-4b69-aff0-7045f56d1def" providerId="ADAL" clId="{4712DC73-1B8B-434F-B9E8-080F89B79CD7}" dt="2021-06-08T01:42:04.501" v="1192" actId="478"/>
          <ac:graphicFrameMkLst>
            <pc:docMk/>
            <pc:sldMk cId="3183031987" sldId="297"/>
            <ac:graphicFrameMk id="22" creationId="{5D477B2A-C607-4EC1-B07B-E6B6D68BBC9C}"/>
          </ac:graphicFrameMkLst>
        </pc:graphicFrameChg>
        <pc:picChg chg="add mod">
          <ac:chgData name="Phoenix, Victoria" userId="702a7ceb-4d77-4b69-aff0-7045f56d1def" providerId="ADAL" clId="{4712DC73-1B8B-434F-B9E8-080F89B79CD7}" dt="2021-06-08T01:42:20.780" v="1196" actId="1076"/>
          <ac:picMkLst>
            <pc:docMk/>
            <pc:sldMk cId="3183031987" sldId="297"/>
            <ac:picMk id="391" creationId="{6DA7B50F-DAB3-4258-9C77-3A90FFE8EC88}"/>
          </ac:picMkLst>
        </pc:picChg>
      </pc:sldChg>
      <pc:sldChg chg="addSp delSp modSp add modTransition addCm delCm modCm">
        <pc:chgData name="Phoenix, Victoria" userId="702a7ceb-4d77-4b69-aff0-7045f56d1def" providerId="ADAL" clId="{4712DC73-1B8B-434F-B9E8-080F89B79CD7}" dt="2021-06-08T18:25:30.026" v="1894" actId="20577"/>
        <pc:sldMkLst>
          <pc:docMk/>
          <pc:sldMk cId="1806775503" sldId="298"/>
        </pc:sldMkLst>
        <pc:spChg chg="del">
          <ac:chgData name="Phoenix, Victoria" userId="702a7ceb-4d77-4b69-aff0-7045f56d1def" providerId="ADAL" clId="{4712DC73-1B8B-434F-B9E8-080F89B79CD7}" dt="2021-06-08T01:46:50.808" v="1422" actId="478"/>
          <ac:spMkLst>
            <pc:docMk/>
            <pc:sldMk cId="1806775503" sldId="298"/>
            <ac:spMk id="2" creationId="{A3B9E769-9203-4F1B-9A43-28D26E4267C9}"/>
          </ac:spMkLst>
        </pc:spChg>
        <pc:spChg chg="del mod">
          <ac:chgData name="Phoenix, Victoria" userId="702a7ceb-4d77-4b69-aff0-7045f56d1def" providerId="ADAL" clId="{4712DC73-1B8B-434F-B9E8-080F89B79CD7}" dt="2021-06-08T01:46:01.966" v="1411"/>
          <ac:spMkLst>
            <pc:docMk/>
            <pc:sldMk cId="1806775503" sldId="298"/>
            <ac:spMk id="3" creationId="{ADAEBAD3-BE22-475B-A3A2-31B3696182BA}"/>
          </ac:spMkLst>
        </pc:spChg>
        <pc:spChg chg="mod">
          <ac:chgData name="Phoenix, Victoria" userId="702a7ceb-4d77-4b69-aff0-7045f56d1def" providerId="ADAL" clId="{4712DC73-1B8B-434F-B9E8-080F89B79CD7}" dt="2021-06-08T01:44:06.028" v="1233" actId="20577"/>
          <ac:spMkLst>
            <pc:docMk/>
            <pc:sldMk cId="1806775503" sldId="298"/>
            <ac:spMk id="4" creationId="{D3FEFFE5-DA77-41C6-B1D7-7EBB888C13EC}"/>
          </ac:spMkLst>
        </pc:spChg>
        <pc:spChg chg="add del mod">
          <ac:chgData name="Phoenix, Victoria" userId="702a7ceb-4d77-4b69-aff0-7045f56d1def" providerId="ADAL" clId="{4712DC73-1B8B-434F-B9E8-080F89B79CD7}" dt="2021-06-08T01:43:56.763" v="1222"/>
          <ac:spMkLst>
            <pc:docMk/>
            <pc:sldMk cId="1806775503" sldId="298"/>
            <ac:spMk id="5" creationId="{C34B83A8-B0CF-4DB9-AA54-11D6602CD527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9" creationId="{38F0A973-31EE-4F97-A232-113FAB76E096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10" creationId="{38F0A973-31EE-4F97-A232-113FAB76E096}"/>
          </ac:spMkLst>
        </pc:spChg>
        <pc:spChg chg="add del mod">
          <ac:chgData name="Phoenix, Victoria" userId="702a7ceb-4d77-4b69-aff0-7045f56d1def" providerId="ADAL" clId="{4712DC73-1B8B-434F-B9E8-080F89B79CD7}" dt="2021-06-08T01:43:56.763" v="1222"/>
          <ac:spMkLst>
            <pc:docMk/>
            <pc:sldMk cId="1806775503" sldId="298"/>
            <ac:spMk id="11" creationId="{C12BE654-FCB4-43D4-923E-AE7A10874251}"/>
          </ac:spMkLst>
        </pc:spChg>
        <pc:spChg chg="add del mod">
          <ac:chgData name="Phoenix, Victoria" userId="702a7ceb-4d77-4b69-aff0-7045f56d1def" providerId="ADAL" clId="{4712DC73-1B8B-434F-B9E8-080F89B79CD7}" dt="2021-06-08T01:43:56.763" v="1222"/>
          <ac:spMkLst>
            <pc:docMk/>
            <pc:sldMk cId="1806775503" sldId="298"/>
            <ac:spMk id="12" creationId="{C47AE8DD-AE50-41C4-834E-F4A6551C1B88}"/>
          </ac:spMkLst>
        </pc:spChg>
        <pc:spChg chg="add del mod">
          <ac:chgData name="Phoenix, Victoria" userId="702a7ceb-4d77-4b69-aff0-7045f56d1def" providerId="ADAL" clId="{4712DC73-1B8B-434F-B9E8-080F89B79CD7}" dt="2021-06-08T01:44:11.055" v="1234" actId="478"/>
          <ac:spMkLst>
            <pc:docMk/>
            <pc:sldMk cId="1806775503" sldId="298"/>
            <ac:spMk id="14" creationId="{4BB1FC7A-22C4-4999-9A21-1D0B866A9F8A}"/>
          </ac:spMkLst>
        </pc:spChg>
        <pc:spChg chg="add mod">
          <ac:chgData name="Phoenix, Victoria" userId="702a7ceb-4d77-4b69-aff0-7045f56d1def" providerId="ADAL" clId="{4712DC73-1B8B-434F-B9E8-080F89B79CD7}" dt="2021-06-08T01:45:51.191" v="1410" actId="20577"/>
          <ac:spMkLst>
            <pc:docMk/>
            <pc:sldMk cId="1806775503" sldId="298"/>
            <ac:spMk id="15" creationId="{306C07A7-8F96-44D9-83AF-990FEEB35493}"/>
          </ac:spMkLst>
        </pc:spChg>
        <pc:spChg chg="add del mod">
          <ac:chgData name="Phoenix, Victoria" userId="702a7ceb-4d77-4b69-aff0-7045f56d1def" providerId="ADAL" clId="{4712DC73-1B8B-434F-B9E8-080F89B79CD7}" dt="2021-06-08T01:46:09.103" v="1412"/>
          <ac:spMkLst>
            <pc:docMk/>
            <pc:sldMk cId="1806775503" sldId="298"/>
            <ac:spMk id="16" creationId="{99C2CE32-76B8-4AEC-A44A-ADEC7B75DF84}"/>
          </ac:spMkLst>
        </pc:spChg>
        <pc:spChg chg="mod">
          <ac:chgData name="Phoenix, Victoria" userId="702a7ceb-4d77-4b69-aff0-7045f56d1def" providerId="ADAL" clId="{4712DC73-1B8B-434F-B9E8-080F89B79CD7}" dt="2021-06-08T18:25:30.026" v="1894" actId="20577"/>
          <ac:spMkLst>
            <pc:docMk/>
            <pc:sldMk cId="1806775503" sldId="298"/>
            <ac:spMk id="20" creationId="{E7363BD4-2C97-4994-AD15-48CA7E260638}"/>
          </ac:spMkLst>
        </pc:spChg>
        <pc:spChg chg="del">
          <ac:chgData name="Phoenix, Victoria" userId="702a7ceb-4d77-4b69-aff0-7045f56d1def" providerId="ADAL" clId="{4712DC73-1B8B-434F-B9E8-080F89B79CD7}" dt="2021-06-08T01:45:16.671" v="1400" actId="478"/>
          <ac:spMkLst>
            <pc:docMk/>
            <pc:sldMk cId="1806775503" sldId="298"/>
            <ac:spMk id="3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3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3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3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3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3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38.137" v="1218" actId="478"/>
          <ac:spMkLst>
            <pc:docMk/>
            <pc:sldMk cId="1806775503" sldId="298"/>
            <ac:spMk id="35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5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5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5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6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6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6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63" creationId="{00000000-0000-0000-0000-000000000000}"/>
          </ac:spMkLst>
        </pc:spChg>
        <pc:spChg chg="add">
          <ac:chgData name="Phoenix, Victoria" userId="702a7ceb-4d77-4b69-aff0-7045f56d1def" providerId="ADAL" clId="{4712DC73-1B8B-434F-B9E8-080F89B79CD7}" dt="2021-06-08T01:44:25.083" v="1235"/>
          <ac:spMkLst>
            <pc:docMk/>
            <pc:sldMk cId="1806775503" sldId="298"/>
            <ac:spMk id="366" creationId="{09A269D2-C071-4881-ACD3-6A55900432FC}"/>
          </ac:spMkLst>
        </pc:spChg>
        <pc:spChg chg="add">
          <ac:chgData name="Phoenix, Victoria" userId="702a7ceb-4d77-4b69-aff0-7045f56d1def" providerId="ADAL" clId="{4712DC73-1B8B-434F-B9E8-080F89B79CD7}" dt="2021-06-08T01:44:25.083" v="1235"/>
          <ac:spMkLst>
            <pc:docMk/>
            <pc:sldMk cId="1806775503" sldId="298"/>
            <ac:spMk id="367" creationId="{3934330A-D143-461B-BE43-17FE0DD57B74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6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7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7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7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7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7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7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8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8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9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9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9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9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9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9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9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9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9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0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0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0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0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0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0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0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0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0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0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1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1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1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1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1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1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1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1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1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1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2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2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2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2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2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2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2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2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2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2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3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3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3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3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3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3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3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3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3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3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4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4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4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4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4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4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4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4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4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4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5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5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5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5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5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5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5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5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5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5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6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6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6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6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6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6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6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6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6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6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7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7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7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7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7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7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7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7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7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7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8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8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8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8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8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8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8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8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8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8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9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9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9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9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9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9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9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9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9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9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50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50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29.132" v="1216" actId="478"/>
          <ac:spMkLst>
            <pc:docMk/>
            <pc:sldMk cId="1806775503" sldId="298"/>
            <ac:spMk id="502" creationId="{00000000-0000-0000-0000-000000000000}"/>
          </ac:spMkLst>
        </pc:spChg>
        <pc:grpChg chg="del">
          <ac:chgData name="Phoenix, Victoria" userId="702a7ceb-4d77-4b69-aff0-7045f56d1def" providerId="ADAL" clId="{4712DC73-1B8B-434F-B9E8-080F89B79CD7}" dt="2021-06-08T01:43:30.848" v="1217" actId="478"/>
          <ac:grpSpMkLst>
            <pc:docMk/>
            <pc:sldMk cId="1806775503" sldId="298"/>
            <ac:grpSpMk id="7" creationId="{00000000-0000-0000-0000-000000000000}"/>
          </ac:grpSpMkLst>
        </pc:grpChg>
        <pc:grpChg chg="del">
          <ac:chgData name="Phoenix, Victoria" userId="702a7ceb-4d77-4b69-aff0-7045f56d1def" providerId="ADAL" clId="{4712DC73-1B8B-434F-B9E8-080F89B79CD7}" dt="2021-06-08T01:43:43.657" v="1220" actId="478"/>
          <ac:grpSpMkLst>
            <pc:docMk/>
            <pc:sldMk cId="1806775503" sldId="298"/>
            <ac:grpSpMk id="503" creationId="{00000000-0000-0000-0000-000000000000}"/>
          </ac:grpSpMkLst>
        </pc:grpChg>
        <pc:grpChg chg="del">
          <ac:chgData name="Phoenix, Victoria" userId="702a7ceb-4d77-4b69-aff0-7045f56d1def" providerId="ADAL" clId="{4712DC73-1B8B-434F-B9E8-080F89B79CD7}" dt="2021-06-08T01:43:39.504" v="1219" actId="478"/>
          <ac:grpSpMkLst>
            <pc:docMk/>
            <pc:sldMk cId="1806775503" sldId="298"/>
            <ac:grpSpMk id="683" creationId="{00000000-0000-0000-0000-000000000000}"/>
          </ac:grpSpMkLst>
        </pc:grpChg>
        <pc:graphicFrameChg chg="del modGraphic">
          <ac:chgData name="Phoenix, Victoria" userId="702a7ceb-4d77-4b69-aff0-7045f56d1def" providerId="ADAL" clId="{4712DC73-1B8B-434F-B9E8-080F89B79CD7}" dt="2021-06-08T01:43:27.993" v="1215" actId="478"/>
          <ac:graphicFrameMkLst>
            <pc:docMk/>
            <pc:sldMk cId="1806775503" sldId="298"/>
            <ac:graphicFrameMk id="8" creationId="{DB70CE3D-8E88-4F4C-A63E-C1E0C3B28559}"/>
          </ac:graphicFrameMkLst>
        </pc:graphicFrameChg>
        <pc:graphicFrameChg chg="del">
          <ac:chgData name="Phoenix, Victoria" userId="702a7ceb-4d77-4b69-aff0-7045f56d1def" providerId="ADAL" clId="{4712DC73-1B8B-434F-B9E8-080F89B79CD7}" dt="2021-06-08T01:43:24.517" v="1213" actId="478"/>
          <ac:graphicFrameMkLst>
            <pc:docMk/>
            <pc:sldMk cId="1806775503" sldId="298"/>
            <ac:graphicFrameMk id="13" creationId="{F9E70DFD-2419-446C-B956-46AD6C58AEA0}"/>
          </ac:graphicFrameMkLst>
        </pc:graphicFrameChg>
        <pc:picChg chg="add mod">
          <ac:chgData name="Phoenix, Victoria" userId="702a7ceb-4d77-4b69-aff0-7045f56d1def" providerId="ADAL" clId="{4712DC73-1B8B-434F-B9E8-080F89B79CD7}" dt="2021-06-08T01:46:23.596" v="1415" actId="1076"/>
          <ac:picMkLst>
            <pc:docMk/>
            <pc:sldMk cId="1806775503" sldId="298"/>
            <ac:picMk id="376" creationId="{F115B0DF-5B07-40FD-9002-FF92E160CDE8}"/>
          </ac:picMkLst>
        </pc:picChg>
      </pc:sldChg>
      <pc:sldChg chg="addSp delSp modSp add modTransition addCm delCm modCm">
        <pc:chgData name="Phoenix, Victoria" userId="702a7ceb-4d77-4b69-aff0-7045f56d1def" providerId="ADAL" clId="{4712DC73-1B8B-434F-B9E8-080F89B79CD7}" dt="2021-06-08T18:25:58.699" v="1897"/>
        <pc:sldMkLst>
          <pc:docMk/>
          <pc:sldMk cId="505397376" sldId="299"/>
        </pc:sldMkLst>
        <pc:spChg chg="del">
          <ac:chgData name="Phoenix, Victoria" userId="702a7ceb-4d77-4b69-aff0-7045f56d1def" providerId="ADAL" clId="{4712DC73-1B8B-434F-B9E8-080F89B79CD7}" dt="2021-06-08T01:49:02.444" v="1466" actId="478"/>
          <ac:spMkLst>
            <pc:docMk/>
            <pc:sldMk cId="505397376" sldId="299"/>
            <ac:spMk id="2" creationId="{A3B9E769-9203-4F1B-9A43-28D26E4267C9}"/>
          </ac:spMkLst>
        </pc:spChg>
        <pc:spChg chg="del mod">
          <ac:chgData name="Phoenix, Victoria" userId="702a7ceb-4d77-4b69-aff0-7045f56d1def" providerId="ADAL" clId="{4712DC73-1B8B-434F-B9E8-080F89B79CD7}" dt="2021-06-08T01:47:29.171" v="1431"/>
          <ac:spMkLst>
            <pc:docMk/>
            <pc:sldMk cId="505397376" sldId="299"/>
            <ac:spMk id="3" creationId="{ADAEBAD3-BE22-475B-A3A2-31B3696182BA}"/>
          </ac:spMkLst>
        </pc:spChg>
        <pc:spChg chg="mod">
          <ac:chgData name="Phoenix, Victoria" userId="702a7ceb-4d77-4b69-aff0-7045f56d1def" providerId="ADAL" clId="{4712DC73-1B8B-434F-B9E8-080F89B79CD7}" dt="2021-06-08T01:48:28.323" v="1457" actId="20577"/>
          <ac:spMkLst>
            <pc:docMk/>
            <pc:sldMk cId="505397376" sldId="299"/>
            <ac:spMk id="4" creationId="{D3FEFFE5-DA77-41C6-B1D7-7EBB888C13EC}"/>
          </ac:spMkLst>
        </pc:spChg>
        <pc:spChg chg="add del mod">
          <ac:chgData name="Phoenix, Victoria" userId="702a7ceb-4d77-4b69-aff0-7045f56d1def" providerId="ADAL" clId="{4712DC73-1B8B-434F-B9E8-080F89B79CD7}" dt="2021-06-08T01:47:29.171" v="1431"/>
          <ac:spMkLst>
            <pc:docMk/>
            <pc:sldMk cId="505397376" sldId="299"/>
            <ac:spMk id="5" creationId="{016DF711-4F2B-405D-B59F-A24142FB9599}"/>
          </ac:spMkLst>
        </pc:spChg>
        <pc:spChg chg="add del mod">
          <ac:chgData name="Phoenix, Victoria" userId="702a7ceb-4d77-4b69-aff0-7045f56d1def" providerId="ADAL" clId="{4712DC73-1B8B-434F-B9E8-080F89B79CD7}" dt="2021-06-08T01:47:29.171" v="1431"/>
          <ac:spMkLst>
            <pc:docMk/>
            <pc:sldMk cId="505397376" sldId="299"/>
            <ac:spMk id="6" creationId="{B568B988-33D9-4F01-BBEB-6E8C3B509403}"/>
          </ac:spMkLst>
        </pc:spChg>
        <pc:spChg chg="add del mod">
          <ac:chgData name="Phoenix, Victoria" userId="702a7ceb-4d77-4b69-aff0-7045f56d1def" providerId="ADAL" clId="{4712DC73-1B8B-434F-B9E8-080F89B79CD7}" dt="2021-06-08T01:47:29.171" v="1431"/>
          <ac:spMkLst>
            <pc:docMk/>
            <pc:sldMk cId="505397376" sldId="299"/>
            <ac:spMk id="7" creationId="{98F4AA6C-B734-4C36-85A4-4720D0759A5B}"/>
          </ac:spMkLst>
        </pc:spChg>
        <pc:spChg chg="add del mod">
          <ac:chgData name="Phoenix, Victoria" userId="702a7ceb-4d77-4b69-aff0-7045f56d1def" providerId="ADAL" clId="{4712DC73-1B8B-434F-B9E8-080F89B79CD7}" dt="2021-06-08T01:47:29.171" v="1431"/>
          <ac:spMkLst>
            <pc:docMk/>
            <pc:sldMk cId="505397376" sldId="299"/>
            <ac:spMk id="9" creationId="{25FED4C3-576B-4A29-ACDF-71EEF9616914}"/>
          </ac:spMkLst>
        </pc:spChg>
        <pc:spChg chg="add del mod">
          <ac:chgData name="Phoenix, Victoria" userId="702a7ceb-4d77-4b69-aff0-7045f56d1def" providerId="ADAL" clId="{4712DC73-1B8B-434F-B9E8-080F89B79CD7}" dt="2021-06-08T01:47:57.631" v="1440" actId="478"/>
          <ac:spMkLst>
            <pc:docMk/>
            <pc:sldMk cId="505397376" sldId="299"/>
            <ac:spMk id="11" creationId="{BEE2769C-3429-4CB2-99AA-6D768FA1B9B0}"/>
          </ac:spMkLst>
        </pc:spChg>
        <pc:spChg chg="add mod">
          <ac:chgData name="Phoenix, Victoria" userId="702a7ceb-4d77-4b69-aff0-7045f56d1def" providerId="ADAL" clId="{4712DC73-1B8B-434F-B9E8-080F89B79CD7}" dt="2021-06-08T01:47:36.095" v="1435" actId="27636"/>
          <ac:spMkLst>
            <pc:docMk/>
            <pc:sldMk cId="505397376" sldId="299"/>
            <ac:spMk id="12" creationId="{7CCD3606-2420-4F7A-AE25-0CF0BB3AB3F2}"/>
          </ac:spMkLst>
        </pc:spChg>
        <pc:spChg chg="add del mod">
          <ac:chgData name="Phoenix, Victoria" userId="702a7ceb-4d77-4b69-aff0-7045f56d1def" providerId="ADAL" clId="{4712DC73-1B8B-434F-B9E8-080F89B79CD7}" dt="2021-06-08T01:48:11.946" v="1445"/>
          <ac:spMkLst>
            <pc:docMk/>
            <pc:sldMk cId="505397376" sldId="299"/>
            <ac:spMk id="13" creationId="{9AE0F420-7453-4D3E-9545-BB023FF788F0}"/>
          </ac:spMkLst>
        </pc:spChg>
        <pc:spChg chg="add del mod">
          <ac:chgData name="Phoenix, Victoria" userId="702a7ceb-4d77-4b69-aff0-7045f56d1def" providerId="ADAL" clId="{4712DC73-1B8B-434F-B9E8-080F89B79CD7}" dt="2021-06-08T01:48:11.946" v="1445"/>
          <ac:spMkLst>
            <pc:docMk/>
            <pc:sldMk cId="505397376" sldId="299"/>
            <ac:spMk id="17" creationId="{1AF8501D-F747-41BA-85C1-7F6F294434A2}"/>
          </ac:spMkLst>
        </pc:spChg>
        <pc:spChg chg="add del mod">
          <ac:chgData name="Phoenix, Victoria" userId="702a7ceb-4d77-4b69-aff0-7045f56d1def" providerId="ADAL" clId="{4712DC73-1B8B-434F-B9E8-080F89B79CD7}" dt="2021-06-08T01:48:11.946" v="1445"/>
          <ac:spMkLst>
            <pc:docMk/>
            <pc:sldMk cId="505397376" sldId="299"/>
            <ac:spMk id="18" creationId="{276CA56C-E168-4928-9EAF-BE0CD629C003}"/>
          </ac:spMkLst>
        </pc:spChg>
        <pc:spChg chg="del">
          <ac:chgData name="Phoenix, Victoria" userId="702a7ceb-4d77-4b69-aff0-7045f56d1def" providerId="ADAL" clId="{4712DC73-1B8B-434F-B9E8-080F89B79CD7}" dt="2021-06-08T01:47:39.955" v="1436" actId="478"/>
          <ac:spMkLst>
            <pc:docMk/>
            <pc:sldMk cId="505397376" sldId="299"/>
            <ac:spMk id="19" creationId="{00000000-0000-0000-0000-000000000000}"/>
          </ac:spMkLst>
        </pc:spChg>
        <pc:spChg chg="add del mod">
          <ac:chgData name="Phoenix, Victoria" userId="702a7ceb-4d77-4b69-aff0-7045f56d1def" providerId="ADAL" clId="{4712DC73-1B8B-434F-B9E8-080F89B79CD7}" dt="2021-06-08T01:48:19.576" v="1446"/>
          <ac:spMkLst>
            <pc:docMk/>
            <pc:sldMk cId="505397376" sldId="299"/>
            <ac:spMk id="20" creationId="{36932D2A-CC27-4762-9F6F-4136CE375EB3}"/>
          </ac:spMkLst>
        </pc:spChg>
        <pc:spChg chg="del">
          <ac:chgData name="Phoenix, Victoria" userId="702a7ceb-4d77-4b69-aff0-7045f56d1def" providerId="ADAL" clId="{4712DC73-1B8B-434F-B9E8-080F89B79CD7}" dt="2021-06-08T01:48:09.820" v="1444" actId="478"/>
          <ac:spMkLst>
            <pc:docMk/>
            <pc:sldMk cId="505397376" sldId="299"/>
            <ac:spMk id="21" creationId="{38F0A973-31EE-4F97-A232-113FAB76E096}"/>
          </ac:spMkLst>
        </pc:spChg>
        <pc:spChg chg="del">
          <ac:chgData name="Phoenix, Victoria" userId="702a7ceb-4d77-4b69-aff0-7045f56d1def" providerId="ADAL" clId="{4712DC73-1B8B-434F-B9E8-080F89B79CD7}" dt="2021-06-08T01:48:07.397" v="1443" actId="478"/>
          <ac:spMkLst>
            <pc:docMk/>
            <pc:sldMk cId="505397376" sldId="299"/>
            <ac:spMk id="22" creationId="{38F0A973-31EE-4F97-A232-113FAB76E096}"/>
          </ac:spMkLst>
        </pc:spChg>
        <pc:spChg chg="mod">
          <ac:chgData name="Phoenix, Victoria" userId="702a7ceb-4d77-4b69-aff0-7045f56d1def" providerId="ADAL" clId="{4712DC73-1B8B-434F-B9E8-080F89B79CD7}" dt="2021-06-08T18:25:43.154" v="1895" actId="20577"/>
          <ac:spMkLst>
            <pc:docMk/>
            <pc:sldMk cId="505397376" sldId="299"/>
            <ac:spMk id="35" creationId="{61B44015-22DC-46D6-8C8F-1835A1DA9628}"/>
          </ac:spMkLst>
        </pc:spChg>
        <pc:spChg chg="add">
          <ac:chgData name="Phoenix, Victoria" userId="702a7ceb-4d77-4b69-aff0-7045f56d1def" providerId="ADAL" clId="{4712DC73-1B8B-434F-B9E8-080F89B79CD7}" dt="2021-06-08T01:50:09.235" v="1624"/>
          <ac:spMkLst>
            <pc:docMk/>
            <pc:sldMk cId="505397376" sldId="299"/>
            <ac:spMk id="375" creationId="{F8BF5FEE-32BB-49E8-B168-1445F0739A6D}"/>
          </ac:spMkLst>
        </pc:spChg>
        <pc:spChg chg="add">
          <ac:chgData name="Phoenix, Victoria" userId="702a7ceb-4d77-4b69-aff0-7045f56d1def" providerId="ADAL" clId="{4712DC73-1B8B-434F-B9E8-080F89B79CD7}" dt="2021-06-08T01:50:09.235" v="1624"/>
          <ac:spMkLst>
            <pc:docMk/>
            <pc:sldMk cId="505397376" sldId="299"/>
            <ac:spMk id="376" creationId="{85E31531-EA99-463C-A04E-EFDEBA886497}"/>
          </ac:spMkLst>
        </pc:spChg>
        <pc:grpChg chg="del">
          <ac:chgData name="Phoenix, Victoria" userId="702a7ceb-4d77-4b69-aff0-7045f56d1def" providerId="ADAL" clId="{4712DC73-1B8B-434F-B9E8-080F89B79CD7}" dt="2021-06-08T01:47:45.367" v="1437" actId="478"/>
          <ac:grpSpMkLst>
            <pc:docMk/>
            <pc:sldMk cId="505397376" sldId="299"/>
            <ac:grpSpMk id="16" creationId="{00000000-0000-0000-0000-000000000000}"/>
          </ac:grpSpMkLst>
        </pc:grpChg>
        <pc:grpChg chg="del">
          <ac:chgData name="Phoenix, Victoria" userId="702a7ceb-4d77-4b69-aff0-7045f56d1def" providerId="ADAL" clId="{4712DC73-1B8B-434F-B9E8-080F89B79CD7}" dt="2021-06-08T01:48:04.178" v="1442" actId="478"/>
          <ac:grpSpMkLst>
            <pc:docMk/>
            <pc:sldMk cId="505397376" sldId="299"/>
            <ac:grpSpMk id="175" creationId="{00000000-0000-0000-0000-000000000000}"/>
          </ac:grpSpMkLst>
        </pc:grpChg>
        <pc:grpChg chg="del">
          <ac:chgData name="Phoenix, Victoria" userId="702a7ceb-4d77-4b69-aff0-7045f56d1def" providerId="ADAL" clId="{4712DC73-1B8B-434F-B9E8-080F89B79CD7}" dt="2021-06-08T01:47:59.995" v="1441" actId="478"/>
          <ac:grpSpMkLst>
            <pc:docMk/>
            <pc:sldMk cId="505397376" sldId="299"/>
            <ac:grpSpMk id="457" creationId="{00000000-0000-0000-0000-000000000000}"/>
          </ac:grpSpMkLst>
        </pc:grpChg>
        <pc:graphicFrameChg chg="del">
          <ac:chgData name="Phoenix, Victoria" userId="702a7ceb-4d77-4b69-aff0-7045f56d1def" providerId="ADAL" clId="{4712DC73-1B8B-434F-B9E8-080F89B79CD7}" dt="2021-06-08T01:47:49.293" v="1438" actId="478"/>
          <ac:graphicFrameMkLst>
            <pc:docMk/>
            <pc:sldMk cId="505397376" sldId="299"/>
            <ac:graphicFrameMk id="8" creationId="{DB70CE3D-8E88-4F4C-A63E-C1E0C3B28559}"/>
          </ac:graphicFrameMkLst>
        </pc:graphicFrameChg>
        <pc:graphicFrameChg chg="del">
          <ac:chgData name="Phoenix, Victoria" userId="702a7ceb-4d77-4b69-aff0-7045f56d1def" providerId="ADAL" clId="{4712DC73-1B8B-434F-B9E8-080F89B79CD7}" dt="2021-06-08T01:47:51.204" v="1439" actId="478"/>
          <ac:graphicFrameMkLst>
            <pc:docMk/>
            <pc:sldMk cId="505397376" sldId="299"/>
            <ac:graphicFrameMk id="15" creationId="{CEB8FE12-3DA5-41CB-8783-E168EDA9D271}"/>
          </ac:graphicFrameMkLst>
        </pc:graphicFrameChg>
        <pc:picChg chg="add mod">
          <ac:chgData name="Phoenix, Victoria" userId="702a7ceb-4d77-4b69-aff0-7045f56d1def" providerId="ADAL" clId="{4712DC73-1B8B-434F-B9E8-080F89B79CD7}" dt="2021-06-08T01:50:18.787" v="1630" actId="1036"/>
          <ac:picMkLst>
            <pc:docMk/>
            <pc:sldMk cId="505397376" sldId="299"/>
            <ac:picMk id="374" creationId="{AC5FFF33-A053-469B-A5C7-A0B1D5FA550E}"/>
          </ac:picMkLst>
        </pc:picChg>
      </pc:sldChg>
      <pc:sldChg chg="addSp delSp modSp del">
        <pc:chgData name="Phoenix, Victoria" userId="702a7ceb-4d77-4b69-aff0-7045f56d1def" providerId="ADAL" clId="{4712DC73-1B8B-434F-B9E8-080F89B79CD7}" dt="2021-06-07T14:13:47.255" v="599" actId="2696"/>
        <pc:sldMkLst>
          <pc:docMk/>
          <pc:sldMk cId="3001334180" sldId="344"/>
        </pc:sldMkLst>
        <pc:spChg chg="mod">
          <ac:chgData name="Phoenix, Victoria" userId="702a7ceb-4d77-4b69-aff0-7045f56d1def" providerId="ADAL" clId="{4712DC73-1B8B-434F-B9E8-080F89B79CD7}" dt="2021-06-07T14:12:44.957" v="592" actId="27636"/>
          <ac:spMkLst>
            <pc:docMk/>
            <pc:sldMk cId="3001334180" sldId="344"/>
            <ac:spMk id="3" creationId="{AEF64084-0CF8-4787-A9FC-2DA1ABB7425F}"/>
          </ac:spMkLst>
        </pc:spChg>
        <pc:spChg chg="add del mod">
          <ac:chgData name="Phoenix, Victoria" userId="702a7ceb-4d77-4b69-aff0-7045f56d1def" providerId="ADAL" clId="{4712DC73-1B8B-434F-B9E8-080F89B79CD7}" dt="2021-06-07T14:12:22.165" v="589"/>
          <ac:spMkLst>
            <pc:docMk/>
            <pc:sldMk cId="3001334180" sldId="344"/>
            <ac:spMk id="5" creationId="{2C5DC897-E30E-44E2-BE2C-9F6E2CBDA5EC}"/>
          </ac:spMkLst>
        </pc:spChg>
        <pc:spChg chg="add del mod">
          <ac:chgData name="Phoenix, Victoria" userId="702a7ceb-4d77-4b69-aff0-7045f56d1def" providerId="ADAL" clId="{4712DC73-1B8B-434F-B9E8-080F89B79CD7}" dt="2021-06-07T14:12:22.165" v="589"/>
          <ac:spMkLst>
            <pc:docMk/>
            <pc:sldMk cId="3001334180" sldId="344"/>
            <ac:spMk id="6" creationId="{D313F55E-0BF1-4D24-8F0A-1AD77B60BE57}"/>
          </ac:spMkLst>
        </pc:spChg>
        <pc:spChg chg="add del mod">
          <ac:chgData name="Phoenix, Victoria" userId="702a7ceb-4d77-4b69-aff0-7045f56d1def" providerId="ADAL" clId="{4712DC73-1B8B-434F-B9E8-080F89B79CD7}" dt="2021-06-07T14:12:22.165" v="589"/>
          <ac:spMkLst>
            <pc:docMk/>
            <pc:sldMk cId="3001334180" sldId="344"/>
            <ac:spMk id="7" creationId="{67DA0D86-8F8D-4D2C-8657-69CFFC438617}"/>
          </ac:spMkLst>
        </pc:spChg>
        <pc:spChg chg="add del mod">
          <ac:chgData name="Phoenix, Victoria" userId="702a7ceb-4d77-4b69-aff0-7045f56d1def" providerId="ADAL" clId="{4712DC73-1B8B-434F-B9E8-080F89B79CD7}" dt="2021-06-07T14:12:44.905" v="591"/>
          <ac:spMkLst>
            <pc:docMk/>
            <pc:sldMk cId="3001334180" sldId="344"/>
            <ac:spMk id="8" creationId="{7CD651B2-551E-48C3-BAF5-0210CDB60F5D}"/>
          </ac:spMkLst>
        </pc:spChg>
        <pc:spChg chg="add del mod">
          <ac:chgData name="Phoenix, Victoria" userId="702a7ceb-4d77-4b69-aff0-7045f56d1def" providerId="ADAL" clId="{4712DC73-1B8B-434F-B9E8-080F89B79CD7}" dt="2021-06-07T14:12:44.905" v="591"/>
          <ac:spMkLst>
            <pc:docMk/>
            <pc:sldMk cId="3001334180" sldId="344"/>
            <ac:spMk id="9" creationId="{E9E5A665-B7BC-4BEA-A9BE-C4C80A099D0B}"/>
          </ac:spMkLst>
        </pc:spChg>
        <pc:spChg chg="add del mod">
          <ac:chgData name="Phoenix, Victoria" userId="702a7ceb-4d77-4b69-aff0-7045f56d1def" providerId="ADAL" clId="{4712DC73-1B8B-434F-B9E8-080F89B79CD7}" dt="2021-06-07T14:12:44.905" v="591"/>
          <ac:spMkLst>
            <pc:docMk/>
            <pc:sldMk cId="3001334180" sldId="344"/>
            <ac:spMk id="10" creationId="{1319A5F1-9582-4FF3-BCEE-08FB5DB9ED7D}"/>
          </ac:spMkLst>
        </pc:spChg>
      </pc:sldChg>
      <pc:sldChg chg="modSp">
        <pc:chgData name="Phoenix, Victoria" userId="702a7ceb-4d77-4b69-aff0-7045f56d1def" providerId="ADAL" clId="{4712DC73-1B8B-434F-B9E8-080F89B79CD7}" dt="2021-06-07T00:31:05.383" v="571" actId="404"/>
        <pc:sldMkLst>
          <pc:docMk/>
          <pc:sldMk cId="2578830886" sldId="471"/>
        </pc:sldMkLst>
        <pc:spChg chg="mod">
          <ac:chgData name="Phoenix, Victoria" userId="702a7ceb-4d77-4b69-aff0-7045f56d1def" providerId="ADAL" clId="{4712DC73-1B8B-434F-B9E8-080F89B79CD7}" dt="2021-06-07T00:31:05.383" v="571" actId="404"/>
          <ac:spMkLst>
            <pc:docMk/>
            <pc:sldMk cId="2578830886" sldId="471"/>
            <ac:spMk id="6" creationId="{CB103287-58E8-4CFF-ADB4-6863C63607CE}"/>
          </ac:spMkLst>
        </pc:spChg>
      </pc:sldChg>
      <pc:sldChg chg="del modTransition">
        <pc:chgData name="Phoenix, Victoria" userId="702a7ceb-4d77-4b69-aff0-7045f56d1def" providerId="ADAL" clId="{4712DC73-1B8B-434F-B9E8-080F89B79CD7}" dt="2021-06-07T00:15:01.511" v="407" actId="2696"/>
        <pc:sldMkLst>
          <pc:docMk/>
          <pc:sldMk cId="954291474" sldId="472"/>
        </pc:sldMkLst>
      </pc:sldChg>
      <pc:sldChg chg="del modTransition">
        <pc:chgData name="Phoenix, Victoria" userId="702a7ceb-4d77-4b69-aff0-7045f56d1def" providerId="ADAL" clId="{4712DC73-1B8B-434F-B9E8-080F89B79CD7}" dt="2021-06-07T00:28:50.893" v="555" actId="2696"/>
        <pc:sldMkLst>
          <pc:docMk/>
          <pc:sldMk cId="3833940629" sldId="1087"/>
        </pc:sldMkLst>
      </pc:sldChg>
      <pc:sldChg chg="del modTransition">
        <pc:chgData name="Phoenix, Victoria" userId="702a7ceb-4d77-4b69-aff0-7045f56d1def" providerId="ADAL" clId="{4712DC73-1B8B-434F-B9E8-080F89B79CD7}" dt="2021-06-07T00:28:50.898" v="556" actId="2696"/>
        <pc:sldMkLst>
          <pc:docMk/>
          <pc:sldMk cId="1322006256" sldId="1088"/>
        </pc:sldMkLst>
      </pc:sldChg>
      <pc:sldChg chg="del">
        <pc:chgData name="Phoenix, Victoria" userId="702a7ceb-4d77-4b69-aff0-7045f56d1def" providerId="ADAL" clId="{4712DC73-1B8B-434F-B9E8-080F89B79CD7}" dt="2021-06-07T00:28:50.919" v="557" actId="2696"/>
        <pc:sldMkLst>
          <pc:docMk/>
          <pc:sldMk cId="1161672289" sldId="1089"/>
        </pc:sldMkLst>
      </pc:sldChg>
      <pc:sldChg chg="addSp delSp modSp delCm modCm modNotesTx">
        <pc:chgData name="Phoenix, Victoria" userId="702a7ceb-4d77-4b69-aff0-7045f56d1def" providerId="ADAL" clId="{4712DC73-1B8B-434F-B9E8-080F89B79CD7}" dt="2021-06-08T01:51:17.896" v="1631" actId="1592"/>
        <pc:sldMkLst>
          <pc:docMk/>
          <pc:sldMk cId="2509266959" sldId="1090"/>
        </pc:sldMkLst>
        <pc:spChg chg="mod">
          <ac:chgData name="Phoenix, Victoria" userId="702a7ceb-4d77-4b69-aff0-7045f56d1def" providerId="ADAL" clId="{4712DC73-1B8B-434F-B9E8-080F89B79CD7}" dt="2021-06-04T10:55:39.614" v="156" actId="27636"/>
          <ac:spMkLst>
            <pc:docMk/>
            <pc:sldMk cId="2509266959" sldId="1090"/>
            <ac:spMk id="2" creationId="{00000000-0000-0000-0000-000000000000}"/>
          </ac:spMkLst>
        </pc:spChg>
        <pc:spChg chg="add del mod">
          <ac:chgData name="Phoenix, Victoria" userId="702a7ceb-4d77-4b69-aff0-7045f56d1def" providerId="ADAL" clId="{4712DC73-1B8B-434F-B9E8-080F89B79CD7}" dt="2021-06-04T10:47:31.118" v="49"/>
          <ac:spMkLst>
            <pc:docMk/>
            <pc:sldMk cId="2509266959" sldId="1090"/>
            <ac:spMk id="3" creationId="{BC5D8054-98E7-455A-A043-F00FC7298DE0}"/>
          </ac:spMkLst>
        </pc:spChg>
        <pc:spChg chg="add del mod">
          <ac:chgData name="Phoenix, Victoria" userId="702a7ceb-4d77-4b69-aff0-7045f56d1def" providerId="ADAL" clId="{4712DC73-1B8B-434F-B9E8-080F89B79CD7}" dt="2021-06-04T10:55:24.514" v="152" actId="478"/>
          <ac:spMkLst>
            <pc:docMk/>
            <pc:sldMk cId="2509266959" sldId="1090"/>
            <ac:spMk id="4" creationId="{6606C6CB-6581-4C93-AF4A-AC14A691AF85}"/>
          </ac:spMkLst>
        </pc:spChg>
        <pc:spChg chg="add del mod">
          <ac:chgData name="Phoenix, Victoria" userId="702a7ceb-4d77-4b69-aff0-7045f56d1def" providerId="ADAL" clId="{4712DC73-1B8B-434F-B9E8-080F89B79CD7}" dt="2021-06-04T10:47:31.118" v="49"/>
          <ac:spMkLst>
            <pc:docMk/>
            <pc:sldMk cId="2509266959" sldId="1090"/>
            <ac:spMk id="5" creationId="{0F0B37AF-6B4D-4A07-9777-6E0F27527B1C}"/>
          </ac:spMkLst>
        </pc:spChg>
        <pc:spChg chg="add del mod">
          <ac:chgData name="Phoenix, Victoria" userId="702a7ceb-4d77-4b69-aff0-7045f56d1def" providerId="ADAL" clId="{4712DC73-1B8B-434F-B9E8-080F89B79CD7}" dt="2021-06-04T10:47:31.118" v="49"/>
          <ac:spMkLst>
            <pc:docMk/>
            <pc:sldMk cId="2509266959" sldId="1090"/>
            <ac:spMk id="6" creationId="{1D2217F7-3487-4E81-9DF9-6C1C9864423D}"/>
          </ac:spMkLst>
        </pc:spChg>
        <pc:spChg chg="add del mod">
          <ac:chgData name="Phoenix, Victoria" userId="702a7ceb-4d77-4b69-aff0-7045f56d1def" providerId="ADAL" clId="{4712DC73-1B8B-434F-B9E8-080F89B79CD7}" dt="2021-06-04T10:47:31.118" v="49"/>
          <ac:spMkLst>
            <pc:docMk/>
            <pc:sldMk cId="2509266959" sldId="1090"/>
            <ac:spMk id="7" creationId="{11EDCB09-F7F0-4F2E-8A28-5702B9BD9DD5}"/>
          </ac:spMkLst>
        </pc:spChg>
        <pc:spChg chg="add del mod">
          <ac:chgData name="Phoenix, Victoria" userId="702a7ceb-4d77-4b69-aff0-7045f56d1def" providerId="ADAL" clId="{4712DC73-1B8B-434F-B9E8-080F89B79CD7}" dt="2021-06-04T10:47:55.522" v="51"/>
          <ac:spMkLst>
            <pc:docMk/>
            <pc:sldMk cId="2509266959" sldId="1090"/>
            <ac:spMk id="10" creationId="{9BDCC691-9C77-4DFF-8A9C-79260CFDAD28}"/>
          </ac:spMkLst>
        </pc:spChg>
        <pc:spChg chg="add mod">
          <ac:chgData name="Phoenix, Victoria" userId="702a7ceb-4d77-4b69-aff0-7045f56d1def" providerId="ADAL" clId="{4712DC73-1B8B-434F-B9E8-080F89B79CD7}" dt="2021-06-04T10:55:54.764" v="157" actId="27636"/>
          <ac:spMkLst>
            <pc:docMk/>
            <pc:sldMk cId="2509266959" sldId="1090"/>
            <ac:spMk id="11" creationId="{3A0236AB-F745-48BE-9A4F-390ABDE9A4F6}"/>
          </ac:spMkLst>
        </pc:spChg>
        <pc:spChg chg="mod">
          <ac:chgData name="Phoenix, Victoria" userId="702a7ceb-4d77-4b69-aff0-7045f56d1def" providerId="ADAL" clId="{4712DC73-1B8B-434F-B9E8-080F89B79CD7}" dt="2021-06-04T10:47:25.902" v="47"/>
          <ac:spMkLst>
            <pc:docMk/>
            <pc:sldMk cId="2509266959" sldId="1090"/>
            <ac:spMk id="12" creationId="{7C03D7B9-FBBD-428C-AE5D-9FE8AB71C5C3}"/>
          </ac:spMkLst>
        </pc:spChg>
        <pc:spChg chg="add del mod">
          <ac:chgData name="Phoenix, Victoria" userId="702a7ceb-4d77-4b69-aff0-7045f56d1def" providerId="ADAL" clId="{4712DC73-1B8B-434F-B9E8-080F89B79CD7}" dt="2021-06-04T10:48:24.264" v="57"/>
          <ac:spMkLst>
            <pc:docMk/>
            <pc:sldMk cId="2509266959" sldId="1090"/>
            <ac:spMk id="13" creationId="{D53BD84F-6EC9-4C5B-8D18-78E3137BB3E6}"/>
          </ac:spMkLst>
        </pc:spChg>
        <pc:spChg chg="add del mod">
          <ac:chgData name="Phoenix, Victoria" userId="702a7ceb-4d77-4b69-aff0-7045f56d1def" providerId="ADAL" clId="{4712DC73-1B8B-434F-B9E8-080F89B79CD7}" dt="2021-06-04T10:48:24.264" v="57"/>
          <ac:spMkLst>
            <pc:docMk/>
            <pc:sldMk cId="2509266959" sldId="1090"/>
            <ac:spMk id="14" creationId="{F500AB13-3E13-4C30-8785-B0D2B3EE45E5}"/>
          </ac:spMkLst>
        </pc:spChg>
        <pc:spChg chg="add del mod">
          <ac:chgData name="Phoenix, Victoria" userId="702a7ceb-4d77-4b69-aff0-7045f56d1def" providerId="ADAL" clId="{4712DC73-1B8B-434F-B9E8-080F89B79CD7}" dt="2021-06-04T10:48:24.264" v="57"/>
          <ac:spMkLst>
            <pc:docMk/>
            <pc:sldMk cId="2509266959" sldId="1090"/>
            <ac:spMk id="15" creationId="{FCB3904D-7081-4367-BE83-1D6CFD315A99}"/>
          </ac:spMkLst>
        </pc:spChg>
        <pc:spChg chg="add del mod">
          <ac:chgData name="Phoenix, Victoria" userId="702a7ceb-4d77-4b69-aff0-7045f56d1def" providerId="ADAL" clId="{4712DC73-1B8B-434F-B9E8-080F89B79CD7}" dt="2021-06-04T10:48:24.264" v="57"/>
          <ac:spMkLst>
            <pc:docMk/>
            <pc:sldMk cId="2509266959" sldId="1090"/>
            <ac:spMk id="16" creationId="{AC848AC2-9037-42A0-A075-33CB745EC216}"/>
          </ac:spMkLst>
        </pc:spChg>
        <pc:spChg chg="add mod">
          <ac:chgData name="Phoenix, Victoria" userId="702a7ceb-4d77-4b69-aff0-7045f56d1def" providerId="ADAL" clId="{4712DC73-1B8B-434F-B9E8-080F89B79CD7}" dt="2021-06-07T00:13:28.223" v="405" actId="1076"/>
          <ac:spMkLst>
            <pc:docMk/>
            <pc:sldMk cId="2509266959" sldId="1090"/>
            <ac:spMk id="18" creationId="{D09DA766-E79A-4620-BD02-9F52E6C03953}"/>
          </ac:spMkLst>
        </pc:spChg>
        <pc:spChg chg="add del">
          <ac:chgData name="Phoenix, Victoria" userId="702a7ceb-4d77-4b69-aff0-7045f56d1def" providerId="ADAL" clId="{4712DC73-1B8B-434F-B9E8-080F89B79CD7}" dt="2021-06-04T10:55:04.197" v="149" actId="478"/>
          <ac:spMkLst>
            <pc:docMk/>
            <pc:sldMk cId="2509266959" sldId="1090"/>
            <ac:spMk id="19" creationId="{A729FFE5-56AE-40F5-809A-791715B27B41}"/>
          </ac:spMkLst>
        </pc:spChg>
        <pc:spChg chg="add del mod">
          <ac:chgData name="Phoenix, Victoria" userId="702a7ceb-4d77-4b69-aff0-7045f56d1def" providerId="ADAL" clId="{4712DC73-1B8B-434F-B9E8-080F89B79CD7}" dt="2021-06-04T10:55:26.922" v="153" actId="478"/>
          <ac:spMkLst>
            <pc:docMk/>
            <pc:sldMk cId="2509266959" sldId="1090"/>
            <ac:spMk id="20" creationId="{E9474077-F7CF-45CD-AF71-7CBBC3A4B6FA}"/>
          </ac:spMkLst>
        </pc:spChg>
        <pc:spChg chg="add del mod">
          <ac:chgData name="Phoenix, Victoria" userId="702a7ceb-4d77-4b69-aff0-7045f56d1def" providerId="ADAL" clId="{4712DC73-1B8B-434F-B9E8-080F89B79CD7}" dt="2021-06-04T10:55:39.569" v="155"/>
          <ac:spMkLst>
            <pc:docMk/>
            <pc:sldMk cId="2509266959" sldId="1090"/>
            <ac:spMk id="21" creationId="{34C23CB1-C890-4A95-8837-2515767DC382}"/>
          </ac:spMkLst>
        </pc:spChg>
        <pc:spChg chg="add del mod">
          <ac:chgData name="Phoenix, Victoria" userId="702a7ceb-4d77-4b69-aff0-7045f56d1def" providerId="ADAL" clId="{4712DC73-1B8B-434F-B9E8-080F89B79CD7}" dt="2021-06-04T10:55:39.569" v="155"/>
          <ac:spMkLst>
            <pc:docMk/>
            <pc:sldMk cId="2509266959" sldId="1090"/>
            <ac:spMk id="22" creationId="{4B440F5B-1A12-4AEC-BDD9-12C9F5759FC9}"/>
          </ac:spMkLst>
        </pc:spChg>
        <pc:picChg chg="mod">
          <ac:chgData name="Phoenix, Victoria" userId="702a7ceb-4d77-4b69-aff0-7045f56d1def" providerId="ADAL" clId="{4712DC73-1B8B-434F-B9E8-080F89B79CD7}" dt="2021-06-04T10:56:31.324" v="167" actId="1076"/>
          <ac:picMkLst>
            <pc:docMk/>
            <pc:sldMk cId="2509266959" sldId="1090"/>
            <ac:picMk id="50" creationId="{BEAF317A-2A62-4A0A-B282-79244C5C1C91}"/>
          </ac:picMkLst>
        </pc:picChg>
      </pc:sldChg>
      <pc:sldChg chg="addSp delSp modSp addCm delCm modCm modNotesTx">
        <pc:chgData name="Phoenix, Victoria" userId="702a7ceb-4d77-4b69-aff0-7045f56d1def" providerId="ADAL" clId="{4712DC73-1B8B-434F-B9E8-080F89B79CD7}" dt="2021-06-08T01:53:10.779" v="1812"/>
        <pc:sldMkLst>
          <pc:docMk/>
          <pc:sldMk cId="1967489943" sldId="1091"/>
        </pc:sldMkLst>
        <pc:spChg chg="add del mod">
          <ac:chgData name="Phoenix, Victoria" userId="702a7ceb-4d77-4b69-aff0-7045f56d1def" providerId="ADAL" clId="{4712DC73-1B8B-434F-B9E8-080F89B79CD7}" dt="2021-06-04T10:54:04.693" v="137" actId="478"/>
          <ac:spMkLst>
            <pc:docMk/>
            <pc:sldMk cId="1967489943" sldId="1091"/>
            <ac:spMk id="4" creationId="{088C65DB-FB9D-403B-B846-16B697C39625}"/>
          </ac:spMkLst>
        </pc:spChg>
        <pc:spChg chg="add mod">
          <ac:chgData name="Phoenix, Victoria" userId="702a7ceb-4d77-4b69-aff0-7045f56d1def" providerId="ADAL" clId="{4712DC73-1B8B-434F-B9E8-080F89B79CD7}" dt="2021-06-04T10:57:29.714" v="178" actId="20577"/>
          <ac:spMkLst>
            <pc:docMk/>
            <pc:sldMk cId="1967489943" sldId="1091"/>
            <ac:spMk id="5" creationId="{396C0A03-C0AA-4F18-A8CA-DFAD165099BF}"/>
          </ac:spMkLst>
        </pc:spChg>
        <pc:spChg chg="add del mod">
          <ac:chgData name="Phoenix, Victoria" userId="702a7ceb-4d77-4b69-aff0-7045f56d1def" providerId="ADAL" clId="{4712DC73-1B8B-434F-B9E8-080F89B79CD7}" dt="2021-06-04T10:54:07.332" v="138" actId="478"/>
          <ac:spMkLst>
            <pc:docMk/>
            <pc:sldMk cId="1967489943" sldId="1091"/>
            <ac:spMk id="7" creationId="{54658E44-889C-4A26-8960-8A46D61AB3D9}"/>
          </ac:spMkLst>
        </pc:spChg>
        <pc:spChg chg="del mod">
          <ac:chgData name="Phoenix, Victoria" userId="702a7ceb-4d77-4b69-aff0-7045f56d1def" providerId="ADAL" clId="{4712DC73-1B8B-434F-B9E8-080F89B79CD7}" dt="2021-06-04T10:52:03.817" v="105" actId="478"/>
          <ac:spMkLst>
            <pc:docMk/>
            <pc:sldMk cId="1967489943" sldId="1091"/>
            <ac:spMk id="12" creationId="{7C03D7B9-FBBD-428C-AE5D-9FE8AB71C5C3}"/>
          </ac:spMkLst>
        </pc:spChg>
        <pc:spChg chg="add mod">
          <ac:chgData name="Phoenix, Victoria" userId="702a7ceb-4d77-4b69-aff0-7045f56d1def" providerId="ADAL" clId="{4712DC73-1B8B-434F-B9E8-080F89B79CD7}" dt="2021-06-07T00:30:19.753" v="566" actId="1035"/>
          <ac:spMkLst>
            <pc:docMk/>
            <pc:sldMk cId="1967489943" sldId="1091"/>
            <ac:spMk id="13" creationId="{89F9FB1E-FD78-4CEB-8FE2-CF8EA879E55D}"/>
          </ac:spMkLst>
        </pc:spChg>
        <pc:spChg chg="add del mod">
          <ac:chgData name="Phoenix, Victoria" userId="702a7ceb-4d77-4b69-aff0-7045f56d1def" providerId="ADAL" clId="{4712DC73-1B8B-434F-B9E8-080F89B79CD7}" dt="2021-06-04T10:58:03.061" v="193" actId="478"/>
          <ac:spMkLst>
            <pc:docMk/>
            <pc:sldMk cId="1967489943" sldId="1091"/>
            <ac:spMk id="14" creationId="{CA70DDD2-64CA-4542-A243-BCDE64605B84}"/>
          </ac:spMkLst>
        </pc:spChg>
        <pc:picChg chg="del mod">
          <ac:chgData name="Phoenix, Victoria" userId="702a7ceb-4d77-4b69-aff0-7045f56d1def" providerId="ADAL" clId="{4712DC73-1B8B-434F-B9E8-080F89B79CD7}" dt="2021-06-08T01:52:39.732" v="1786" actId="478"/>
          <ac:picMkLst>
            <pc:docMk/>
            <pc:sldMk cId="1967489943" sldId="1091"/>
            <ac:picMk id="3" creationId="{370B982D-52C8-400B-BD75-D71EF6D4B659}"/>
          </ac:picMkLst>
        </pc:picChg>
        <pc:picChg chg="add mod">
          <ac:chgData name="Phoenix, Victoria" userId="702a7ceb-4d77-4b69-aff0-7045f56d1def" providerId="ADAL" clId="{4712DC73-1B8B-434F-B9E8-080F89B79CD7}" dt="2021-06-08T01:53:10.779" v="1812"/>
          <ac:picMkLst>
            <pc:docMk/>
            <pc:sldMk cId="1967489943" sldId="1091"/>
            <ac:picMk id="10" creationId="{002CE765-9536-4530-A866-1A1CE8B5078F}"/>
          </ac:picMkLst>
        </pc:picChg>
        <pc:picChg chg="add del">
          <ac:chgData name="Phoenix, Victoria" userId="702a7ceb-4d77-4b69-aff0-7045f56d1def" providerId="ADAL" clId="{4712DC73-1B8B-434F-B9E8-080F89B79CD7}" dt="2021-06-04T10:52:33.213" v="112" actId="478"/>
          <ac:picMkLst>
            <pc:docMk/>
            <pc:sldMk cId="1967489943" sldId="1091"/>
            <ac:picMk id="10" creationId="{C19E6BA8-2B94-4AC2-9319-696022FAAB29}"/>
          </ac:picMkLst>
        </pc:picChg>
        <pc:picChg chg="add del mod modCrop">
          <ac:chgData name="Phoenix, Victoria" userId="702a7ceb-4d77-4b69-aff0-7045f56d1def" providerId="ADAL" clId="{4712DC73-1B8B-434F-B9E8-080F89B79CD7}" dt="2021-06-04T10:52:32.415" v="111" actId="478"/>
          <ac:picMkLst>
            <pc:docMk/>
            <pc:sldMk cId="1967489943" sldId="1091"/>
            <ac:picMk id="11" creationId="{12EF3A00-718F-49FA-87D0-90DC1092E19A}"/>
          </ac:picMkLst>
        </pc:picChg>
      </pc:sldChg>
      <pc:sldChg chg="addSp delSp modSp addCm delCm modCm modNotesTx">
        <pc:chgData name="Phoenix, Victoria" userId="702a7ceb-4d77-4b69-aff0-7045f56d1def" providerId="ADAL" clId="{4712DC73-1B8B-434F-B9E8-080F89B79CD7}" dt="2021-06-08T18:20:26.895" v="1866"/>
        <pc:sldMkLst>
          <pc:docMk/>
          <pc:sldMk cId="3302446260" sldId="1092"/>
        </pc:sldMkLst>
        <pc:spChg chg="add mod">
          <ac:chgData name="Phoenix, Victoria" userId="702a7ceb-4d77-4b69-aff0-7045f56d1def" providerId="ADAL" clId="{4712DC73-1B8B-434F-B9E8-080F89B79CD7}" dt="2021-06-07T00:31:44.202" v="573" actId="27636"/>
          <ac:spMkLst>
            <pc:docMk/>
            <pc:sldMk cId="3302446260" sldId="1092"/>
            <ac:spMk id="2" creationId="{A6C85459-3D46-4629-845C-3B8F81135B03}"/>
          </ac:spMkLst>
        </pc:spChg>
        <pc:spChg chg="add mod">
          <ac:chgData name="Phoenix, Victoria" userId="702a7ceb-4d77-4b69-aff0-7045f56d1def" providerId="ADAL" clId="{4712DC73-1B8B-434F-B9E8-080F89B79CD7}" dt="2021-06-04T11:14:15.619" v="314" actId="20577"/>
          <ac:spMkLst>
            <pc:docMk/>
            <pc:sldMk cId="3302446260" sldId="1092"/>
            <ac:spMk id="3" creationId="{CC1D31D3-7789-4036-817F-0B55EEEFB473}"/>
          </ac:spMkLst>
        </pc:spChg>
        <pc:spChg chg="mod">
          <ac:chgData name="Phoenix, Victoria" userId="702a7ceb-4d77-4b69-aff0-7045f56d1def" providerId="ADAL" clId="{4712DC73-1B8B-434F-B9E8-080F89B79CD7}" dt="2021-06-04T11:10:06.760" v="250" actId="20577"/>
          <ac:spMkLst>
            <pc:docMk/>
            <pc:sldMk cId="3302446260" sldId="1092"/>
            <ac:spMk id="6" creationId="{3ACEC73E-3195-4F63-8ADE-00D14C8AB52D}"/>
          </ac:spMkLst>
        </pc:spChg>
        <pc:spChg chg="del mod">
          <ac:chgData name="Phoenix, Victoria" userId="702a7ceb-4d77-4b69-aff0-7045f56d1def" providerId="ADAL" clId="{4712DC73-1B8B-434F-B9E8-080F89B79CD7}" dt="2021-06-04T11:05:29.803" v="235" actId="478"/>
          <ac:spMkLst>
            <pc:docMk/>
            <pc:sldMk cId="3302446260" sldId="1092"/>
            <ac:spMk id="8" creationId="{9A7ED2CA-53CD-4C14-8BF0-52A6BF205A7F}"/>
          </ac:spMkLst>
        </pc:spChg>
        <pc:spChg chg="add del mod">
          <ac:chgData name="Phoenix, Victoria" userId="702a7ceb-4d77-4b69-aff0-7045f56d1def" providerId="ADAL" clId="{4712DC73-1B8B-434F-B9E8-080F89B79CD7}" dt="2021-06-04T11:05:47.896" v="237"/>
          <ac:spMkLst>
            <pc:docMk/>
            <pc:sldMk cId="3302446260" sldId="1092"/>
            <ac:spMk id="9" creationId="{C2BE5339-7B37-446F-8D94-F5F54B75BFE6}"/>
          </ac:spMkLst>
        </pc:spChg>
        <pc:spChg chg="add del mod">
          <ac:chgData name="Phoenix, Victoria" userId="702a7ceb-4d77-4b69-aff0-7045f56d1def" providerId="ADAL" clId="{4712DC73-1B8B-434F-B9E8-080F89B79CD7}" dt="2021-06-04T11:05:47.896" v="237"/>
          <ac:spMkLst>
            <pc:docMk/>
            <pc:sldMk cId="3302446260" sldId="1092"/>
            <ac:spMk id="11" creationId="{9F074017-B909-40B6-ACED-06839FFD88A7}"/>
          </ac:spMkLst>
        </pc:spChg>
        <pc:spChg chg="add del mod">
          <ac:chgData name="Phoenix, Victoria" userId="702a7ceb-4d77-4b69-aff0-7045f56d1def" providerId="ADAL" clId="{4712DC73-1B8B-434F-B9E8-080F89B79CD7}" dt="2021-06-04T11:05:47.896" v="237"/>
          <ac:spMkLst>
            <pc:docMk/>
            <pc:sldMk cId="3302446260" sldId="1092"/>
            <ac:spMk id="12" creationId="{D94873E5-78A7-4C5B-85FA-B563E29060E8}"/>
          </ac:spMkLst>
        </pc:spChg>
        <pc:spChg chg="del">
          <ac:chgData name="Phoenix, Victoria" userId="702a7ceb-4d77-4b69-aff0-7045f56d1def" providerId="ADAL" clId="{4712DC73-1B8B-434F-B9E8-080F89B79CD7}" dt="2021-06-04T11:05:07.031" v="231"/>
          <ac:spMkLst>
            <pc:docMk/>
            <pc:sldMk cId="3302446260" sldId="1092"/>
            <ac:spMk id="13" creationId="{7326988F-0C05-42FF-AD44-B37A09565456}"/>
          </ac:spMkLst>
        </pc:spChg>
        <pc:spChg chg="add del mod">
          <ac:chgData name="Phoenix, Victoria" userId="702a7ceb-4d77-4b69-aff0-7045f56d1def" providerId="ADAL" clId="{4712DC73-1B8B-434F-B9E8-080F89B79CD7}" dt="2021-06-04T11:05:47.896" v="237"/>
          <ac:spMkLst>
            <pc:docMk/>
            <pc:sldMk cId="3302446260" sldId="1092"/>
            <ac:spMk id="14" creationId="{5BCDAC8E-143F-4D2C-B7B2-93EE09F31D56}"/>
          </ac:spMkLst>
        </pc:spChg>
        <pc:spChg chg="add del mod">
          <ac:chgData name="Phoenix, Victoria" userId="702a7ceb-4d77-4b69-aff0-7045f56d1def" providerId="ADAL" clId="{4712DC73-1B8B-434F-B9E8-080F89B79CD7}" dt="2021-06-04T11:10:01.474" v="244"/>
          <ac:spMkLst>
            <pc:docMk/>
            <pc:sldMk cId="3302446260" sldId="1092"/>
            <ac:spMk id="15" creationId="{FFD17510-5112-4A72-ADE5-14A39514CB12}"/>
          </ac:spMkLst>
        </pc:spChg>
        <pc:spChg chg="add del mod">
          <ac:chgData name="Phoenix, Victoria" userId="702a7ceb-4d77-4b69-aff0-7045f56d1def" providerId="ADAL" clId="{4712DC73-1B8B-434F-B9E8-080F89B79CD7}" dt="2021-06-04T11:10:01.474" v="244"/>
          <ac:spMkLst>
            <pc:docMk/>
            <pc:sldMk cId="3302446260" sldId="1092"/>
            <ac:spMk id="16" creationId="{D97FEE5D-0444-4A12-8C6F-F71327CAEA24}"/>
          </ac:spMkLst>
        </pc:spChg>
        <pc:spChg chg="add del mod">
          <ac:chgData name="Phoenix, Victoria" userId="702a7ceb-4d77-4b69-aff0-7045f56d1def" providerId="ADAL" clId="{4712DC73-1B8B-434F-B9E8-080F89B79CD7}" dt="2021-06-04T11:10:01.474" v="244"/>
          <ac:spMkLst>
            <pc:docMk/>
            <pc:sldMk cId="3302446260" sldId="1092"/>
            <ac:spMk id="17" creationId="{E86E30B4-FA9B-408F-88E8-5B1ADA948670}"/>
          </ac:spMkLst>
        </pc:spChg>
        <pc:spChg chg="add del mod">
          <ac:chgData name="Phoenix, Victoria" userId="702a7ceb-4d77-4b69-aff0-7045f56d1def" providerId="ADAL" clId="{4712DC73-1B8B-434F-B9E8-080F89B79CD7}" dt="2021-06-04T11:10:01.474" v="244"/>
          <ac:spMkLst>
            <pc:docMk/>
            <pc:sldMk cId="3302446260" sldId="1092"/>
            <ac:spMk id="18" creationId="{B8634D6F-1219-48DF-8055-1075B83C5213}"/>
          </ac:spMkLst>
        </pc:spChg>
        <pc:spChg chg="add mod">
          <ac:chgData name="Phoenix, Victoria" userId="702a7ceb-4d77-4b69-aff0-7045f56d1def" providerId="ADAL" clId="{4712DC73-1B8B-434F-B9E8-080F89B79CD7}" dt="2021-06-04T11:10:01.474" v="244"/>
          <ac:spMkLst>
            <pc:docMk/>
            <pc:sldMk cId="3302446260" sldId="1092"/>
            <ac:spMk id="19" creationId="{145AEDFB-F96F-477E-9D2A-805A4735A0C4}"/>
          </ac:spMkLst>
        </pc:spChg>
        <pc:picChg chg="add mod">
          <ac:chgData name="Phoenix, Victoria" userId="702a7ceb-4d77-4b69-aff0-7045f56d1def" providerId="ADAL" clId="{4712DC73-1B8B-434F-B9E8-080F89B79CD7}" dt="2021-06-04T11:04:53.031" v="230" actId="1076"/>
          <ac:picMkLst>
            <pc:docMk/>
            <pc:sldMk cId="3302446260" sldId="1092"/>
            <ac:picMk id="7" creationId="{36641B48-9739-4088-9B61-826FCE55DE03}"/>
          </ac:picMkLst>
        </pc:picChg>
        <pc:picChg chg="del">
          <ac:chgData name="Phoenix, Victoria" userId="702a7ceb-4d77-4b69-aff0-7045f56d1def" providerId="ADAL" clId="{4712DC73-1B8B-434F-B9E8-080F89B79CD7}" dt="2021-06-04T11:04:46.935" v="228" actId="478"/>
          <ac:picMkLst>
            <pc:docMk/>
            <pc:sldMk cId="3302446260" sldId="1092"/>
            <ac:picMk id="10" creationId="{46F42A50-BD2C-4A7C-8CF4-3DB96BFDA024}"/>
          </ac:picMkLst>
        </pc:picChg>
      </pc:sldChg>
      <pc:sldChg chg="addSp delSp modSp addCm delCm modCm modNotesTx">
        <pc:chgData name="Phoenix, Victoria" userId="702a7ceb-4d77-4b69-aff0-7045f56d1def" providerId="ADAL" clId="{4712DC73-1B8B-434F-B9E8-080F89B79CD7}" dt="2021-06-08T19:19:27.334" v="1996"/>
        <pc:sldMkLst>
          <pc:docMk/>
          <pc:sldMk cId="4205545164" sldId="1093"/>
        </pc:sldMkLst>
        <pc:spChg chg="add mod">
          <ac:chgData name="Phoenix, Victoria" userId="702a7ceb-4d77-4b69-aff0-7045f56d1def" providerId="ADAL" clId="{4712DC73-1B8B-434F-B9E8-080F89B79CD7}" dt="2021-06-04T11:16:26.230" v="334"/>
          <ac:spMkLst>
            <pc:docMk/>
            <pc:sldMk cId="4205545164" sldId="1093"/>
            <ac:spMk id="2" creationId="{9BBA27D5-C02B-40CC-9203-FB9C731D2DAA}"/>
          </ac:spMkLst>
        </pc:spChg>
        <pc:spChg chg="mod">
          <ac:chgData name="Phoenix, Victoria" userId="702a7ceb-4d77-4b69-aff0-7045f56d1def" providerId="ADAL" clId="{4712DC73-1B8B-434F-B9E8-080F89B79CD7}" dt="2021-06-08T19:17:25.535" v="1981" actId="27636"/>
          <ac:spMkLst>
            <pc:docMk/>
            <pc:sldMk cId="4205545164" sldId="1093"/>
            <ac:spMk id="5" creationId="{1A134866-C33B-4778-ADE2-3DB7BC24BBF8}"/>
          </ac:spMkLst>
        </pc:spChg>
        <pc:spChg chg="mod">
          <ac:chgData name="Phoenix, Victoria" userId="702a7ceb-4d77-4b69-aff0-7045f56d1def" providerId="ADAL" clId="{4712DC73-1B8B-434F-B9E8-080F89B79CD7}" dt="2021-06-08T01:54:28.740" v="1816" actId="14100"/>
          <ac:spMkLst>
            <pc:docMk/>
            <pc:sldMk cId="4205545164" sldId="1093"/>
            <ac:spMk id="9" creationId="{ADCE453C-D431-4E49-A9B1-3DA1BA5DC74A}"/>
          </ac:spMkLst>
        </pc:spChg>
        <pc:spChg chg="mod">
          <ac:chgData name="Phoenix, Victoria" userId="702a7ceb-4d77-4b69-aff0-7045f56d1def" providerId="ADAL" clId="{4712DC73-1B8B-434F-B9E8-080F89B79CD7}" dt="2021-06-08T19:19:09.628" v="1994" actId="20577"/>
          <ac:spMkLst>
            <pc:docMk/>
            <pc:sldMk cId="4205545164" sldId="1093"/>
            <ac:spMk id="10" creationId="{ED382646-AF68-40B0-B477-EF0F48268EA7}"/>
          </ac:spMkLst>
        </pc:spChg>
        <pc:picChg chg="add del mod">
          <ac:chgData name="Phoenix, Victoria" userId="702a7ceb-4d77-4b69-aff0-7045f56d1def" providerId="ADAL" clId="{4712DC73-1B8B-434F-B9E8-080F89B79CD7}" dt="2021-06-07T00:19:51.801" v="463" actId="478"/>
          <ac:picMkLst>
            <pc:docMk/>
            <pc:sldMk cId="4205545164" sldId="1093"/>
            <ac:picMk id="6" creationId="{C2CE9DC4-A5D4-4B3A-8F02-91849D2E95D4}"/>
          </ac:picMkLst>
        </pc:picChg>
      </pc:sldChg>
      <pc:sldChg chg="addSp modSp addCm delCm modCm">
        <pc:chgData name="Phoenix, Victoria" userId="702a7ceb-4d77-4b69-aff0-7045f56d1def" providerId="ADAL" clId="{4712DC73-1B8B-434F-B9E8-080F89B79CD7}" dt="2021-06-08T18:19:40.604" v="1859"/>
        <pc:sldMkLst>
          <pc:docMk/>
          <pc:sldMk cId="3606282590" sldId="1094"/>
        </pc:sldMkLst>
        <pc:spChg chg="mod">
          <ac:chgData name="Phoenix, Victoria" userId="702a7ceb-4d77-4b69-aff0-7045f56d1def" providerId="ADAL" clId="{4712DC73-1B8B-434F-B9E8-080F89B79CD7}" dt="2021-06-07T00:16:50.238" v="442" actId="20577"/>
          <ac:spMkLst>
            <pc:docMk/>
            <pc:sldMk cId="3606282590" sldId="1094"/>
            <ac:spMk id="2" creationId="{00000000-0000-0000-0000-000000000000}"/>
          </ac:spMkLst>
        </pc:spChg>
        <pc:spChg chg="mod">
          <ac:chgData name="Phoenix, Victoria" userId="702a7ceb-4d77-4b69-aff0-7045f56d1def" providerId="ADAL" clId="{4712DC73-1B8B-434F-B9E8-080F89B79CD7}" dt="2021-06-08T18:18:34.592" v="1852" actId="20577"/>
          <ac:spMkLst>
            <pc:docMk/>
            <pc:sldMk cId="3606282590" sldId="1094"/>
            <ac:spMk id="6" creationId="{A3796213-00A0-48FD-B494-148FAA9C8829}"/>
          </ac:spMkLst>
        </pc:spChg>
        <pc:picChg chg="add mod">
          <ac:chgData name="Phoenix, Victoria" userId="702a7ceb-4d77-4b69-aff0-7045f56d1def" providerId="ADAL" clId="{4712DC73-1B8B-434F-B9E8-080F89B79CD7}" dt="2021-06-07T00:15:24.181" v="409" actId="1076"/>
          <ac:picMkLst>
            <pc:docMk/>
            <pc:sldMk cId="3606282590" sldId="1094"/>
            <ac:picMk id="7" creationId="{C43D4CAF-BB72-4868-AB1A-059F0F306F6A}"/>
          </ac:picMkLst>
        </pc:picChg>
      </pc:sldChg>
      <pc:sldChg chg="del modTransition">
        <pc:chgData name="Phoenix, Victoria" userId="702a7ceb-4d77-4b69-aff0-7045f56d1def" providerId="ADAL" clId="{4712DC73-1B8B-434F-B9E8-080F89B79CD7}" dt="2021-06-07T00:28:50.889" v="554" actId="2696"/>
        <pc:sldMkLst>
          <pc:docMk/>
          <pc:sldMk cId="1872555210" sldId="1095"/>
        </pc:sldMkLst>
      </pc:sldChg>
      <pc:sldChg chg="delCm">
        <pc:chgData name="Phoenix, Victoria" userId="702a7ceb-4d77-4b69-aff0-7045f56d1def" providerId="ADAL" clId="{4712DC73-1B8B-434F-B9E8-080F89B79CD7}" dt="2021-06-04T11:25:00.248" v="372" actId="1592"/>
        <pc:sldMkLst>
          <pc:docMk/>
          <pc:sldMk cId="2728207741" sldId="1100"/>
        </pc:sldMkLst>
      </pc:sldChg>
      <pc:sldChg chg="delCm modCm">
        <pc:chgData name="Phoenix, Victoria" userId="702a7ceb-4d77-4b69-aff0-7045f56d1def" providerId="ADAL" clId="{4712DC73-1B8B-434F-B9E8-080F89B79CD7}" dt="2021-06-08T18:23:33.057" v="1879"/>
        <pc:sldMkLst>
          <pc:docMk/>
          <pc:sldMk cId="996291052" sldId="1101"/>
        </pc:sldMkLst>
      </pc:sldChg>
      <pc:sldChg chg="delCm">
        <pc:chgData name="Phoenix, Victoria" userId="702a7ceb-4d77-4b69-aff0-7045f56d1def" providerId="ADAL" clId="{4712DC73-1B8B-434F-B9E8-080F89B79CD7}" dt="2021-06-04T11:25:54.811" v="377" actId="1592"/>
        <pc:sldMkLst>
          <pc:docMk/>
          <pc:sldMk cId="1577846396" sldId="1102"/>
        </pc:sldMkLst>
      </pc:sldChg>
      <pc:sldChg chg="delCm">
        <pc:chgData name="Phoenix, Victoria" userId="702a7ceb-4d77-4b69-aff0-7045f56d1def" providerId="ADAL" clId="{4712DC73-1B8B-434F-B9E8-080F89B79CD7}" dt="2021-06-08T01:56:04.910" v="1823" actId="1592"/>
        <pc:sldMkLst>
          <pc:docMk/>
          <pc:sldMk cId="654073610" sldId="1103"/>
        </pc:sldMkLst>
      </pc:sldChg>
      <pc:sldChg chg="delCm">
        <pc:chgData name="Phoenix, Victoria" userId="702a7ceb-4d77-4b69-aff0-7045f56d1def" providerId="ADAL" clId="{4712DC73-1B8B-434F-B9E8-080F89B79CD7}" dt="2021-06-04T11:30:47.064" v="386" actId="1592"/>
        <pc:sldMkLst>
          <pc:docMk/>
          <pc:sldMk cId="349437008" sldId="1104"/>
        </pc:sldMkLst>
      </pc:sldChg>
      <pc:sldChg chg="modSp delCm">
        <pc:chgData name="Phoenix, Victoria" userId="702a7ceb-4d77-4b69-aff0-7045f56d1def" providerId="ADAL" clId="{4712DC73-1B8B-434F-B9E8-080F89B79CD7}" dt="2021-06-08T01:57:53.483" v="1850" actId="20577"/>
        <pc:sldMkLst>
          <pc:docMk/>
          <pc:sldMk cId="314318999" sldId="1105"/>
        </pc:sldMkLst>
        <pc:spChg chg="mod">
          <ac:chgData name="Phoenix, Victoria" userId="702a7ceb-4d77-4b69-aff0-7045f56d1def" providerId="ADAL" clId="{4712DC73-1B8B-434F-B9E8-080F89B79CD7}" dt="2021-06-08T01:57:53.483" v="1850" actId="20577"/>
          <ac:spMkLst>
            <pc:docMk/>
            <pc:sldMk cId="314318999" sldId="1105"/>
            <ac:spMk id="2" creationId="{57AF28D4-00FE-4E36-BE54-02D089A10D4B}"/>
          </ac:spMkLst>
        </pc:spChg>
      </pc:sldChg>
      <pc:sldChg chg="delSp modSp delCm">
        <pc:chgData name="Phoenix, Victoria" userId="702a7ceb-4d77-4b69-aff0-7045f56d1def" providerId="ADAL" clId="{4712DC73-1B8B-434F-B9E8-080F89B79CD7}" dt="2021-06-08T01:57:11.701" v="1834" actId="20577"/>
        <pc:sldMkLst>
          <pc:docMk/>
          <pc:sldMk cId="1293261068" sldId="1106"/>
        </pc:sldMkLst>
        <pc:spChg chg="mod">
          <ac:chgData name="Phoenix, Victoria" userId="702a7ceb-4d77-4b69-aff0-7045f56d1def" providerId="ADAL" clId="{4712DC73-1B8B-434F-B9E8-080F89B79CD7}" dt="2021-06-08T01:57:11.701" v="1834" actId="20577"/>
          <ac:spMkLst>
            <pc:docMk/>
            <pc:sldMk cId="1293261068" sldId="1106"/>
            <ac:spMk id="2" creationId="{66C8F780-B687-4DA3-8F56-D05FD4F44C25}"/>
          </ac:spMkLst>
        </pc:spChg>
        <pc:spChg chg="del">
          <ac:chgData name="Phoenix, Victoria" userId="702a7ceb-4d77-4b69-aff0-7045f56d1def" providerId="ADAL" clId="{4712DC73-1B8B-434F-B9E8-080F89B79CD7}" dt="2021-06-04T11:36:51.948" v="403" actId="478"/>
          <ac:spMkLst>
            <pc:docMk/>
            <pc:sldMk cId="1293261068" sldId="1106"/>
            <ac:spMk id="11" creationId="{E770D5E7-84EE-4878-BF5C-404244C38AD8}"/>
          </ac:spMkLst>
        </pc:spChg>
      </pc:sldChg>
      <pc:sldChg chg="modSp del addCm delCm">
        <pc:chgData name="Phoenix, Victoria" userId="702a7ceb-4d77-4b69-aff0-7045f56d1def" providerId="ADAL" clId="{4712DC73-1B8B-434F-B9E8-080F89B79CD7}" dt="2021-06-08T00:32:34.173" v="646" actId="2696"/>
        <pc:sldMkLst>
          <pc:docMk/>
          <pc:sldMk cId="2127687928" sldId="1107"/>
        </pc:sldMkLst>
        <pc:spChg chg="mod">
          <ac:chgData name="Phoenix, Victoria" userId="702a7ceb-4d77-4b69-aff0-7045f56d1def" providerId="ADAL" clId="{4712DC73-1B8B-434F-B9E8-080F89B79CD7}" dt="2021-06-04T11:29:40.170" v="383"/>
          <ac:spMkLst>
            <pc:docMk/>
            <pc:sldMk cId="2127687928" sldId="1107"/>
            <ac:spMk id="3" creationId="{372C6146-D7FB-4D18-BC20-AAF3B8355DE6}"/>
          </ac:spMkLst>
        </pc:spChg>
      </pc:sldChg>
      <pc:sldChg chg="del addCm delCm">
        <pc:chgData name="Phoenix, Victoria" userId="702a7ceb-4d77-4b69-aff0-7045f56d1def" providerId="ADAL" clId="{4712DC73-1B8B-434F-B9E8-080F89B79CD7}" dt="2021-06-08T00:32:34.133" v="645" actId="2696"/>
        <pc:sldMkLst>
          <pc:docMk/>
          <pc:sldMk cId="1852913407" sldId="1108"/>
        </pc:sldMkLst>
      </pc:sldChg>
      <pc:sldChg chg="delSp modSp delCm">
        <pc:chgData name="Phoenix, Victoria" userId="702a7ceb-4d77-4b69-aff0-7045f56d1def" providerId="ADAL" clId="{4712DC73-1B8B-434F-B9E8-080F89B79CD7}" dt="2021-06-04T11:33:41.426" v="397" actId="1592"/>
        <pc:sldMkLst>
          <pc:docMk/>
          <pc:sldMk cId="2211224312" sldId="1109"/>
        </pc:sldMkLst>
        <pc:spChg chg="del">
          <ac:chgData name="Phoenix, Victoria" userId="702a7ceb-4d77-4b69-aff0-7045f56d1def" providerId="ADAL" clId="{4712DC73-1B8B-434F-B9E8-080F89B79CD7}" dt="2021-06-04T11:32:31.997" v="389" actId="478"/>
          <ac:spMkLst>
            <pc:docMk/>
            <pc:sldMk cId="2211224312" sldId="1109"/>
            <ac:spMk id="15" creationId="{BF2902D3-F237-4E9C-A6CA-A14D8038F89B}"/>
          </ac:spMkLst>
        </pc:spChg>
        <pc:graphicFrameChg chg="mod modGraphic">
          <ac:chgData name="Phoenix, Victoria" userId="702a7ceb-4d77-4b69-aff0-7045f56d1def" providerId="ADAL" clId="{4712DC73-1B8B-434F-B9E8-080F89B79CD7}" dt="2021-06-04T11:33:14.502" v="395" actId="20577"/>
          <ac:graphicFrameMkLst>
            <pc:docMk/>
            <pc:sldMk cId="2211224312" sldId="1109"/>
            <ac:graphicFrameMk id="9" creationId="{C61A5E6C-C680-44FD-906E-ACCE1FE13CAA}"/>
          </ac:graphicFrameMkLst>
        </pc:graphicFrameChg>
      </pc:sldChg>
      <pc:sldChg chg="modSp del">
        <pc:chgData name="Phoenix, Victoria" userId="702a7ceb-4d77-4b69-aff0-7045f56d1def" providerId="ADAL" clId="{4712DC73-1B8B-434F-B9E8-080F89B79CD7}" dt="2021-06-08T00:33:38.133" v="648" actId="2696"/>
        <pc:sldMkLst>
          <pc:docMk/>
          <pc:sldMk cId="2724939821" sldId="1110"/>
        </pc:sldMkLst>
        <pc:spChg chg="mod">
          <ac:chgData name="Phoenix, Victoria" userId="702a7ceb-4d77-4b69-aff0-7045f56d1def" providerId="ADAL" clId="{4712DC73-1B8B-434F-B9E8-080F89B79CD7}" dt="2021-06-04T11:34:37.599" v="399" actId="20577"/>
          <ac:spMkLst>
            <pc:docMk/>
            <pc:sldMk cId="2724939821" sldId="1110"/>
            <ac:spMk id="7" creationId="{F5E1C96B-08A7-4022-851F-43FD843C26A0}"/>
          </ac:spMkLst>
        </pc:spChg>
      </pc:sldChg>
      <pc:sldChg chg="addSp delSp modSp delCm modCm">
        <pc:chgData name="Phoenix, Victoria" userId="702a7ceb-4d77-4b69-aff0-7045f56d1def" providerId="ADAL" clId="{4712DC73-1B8B-434F-B9E8-080F89B79CD7}" dt="2021-06-08T19:13:43.525" v="1950"/>
        <pc:sldMkLst>
          <pc:docMk/>
          <pc:sldMk cId="3583608876" sldId="1111"/>
        </pc:sldMkLst>
        <pc:spChg chg="add mod">
          <ac:chgData name="Phoenix, Victoria" userId="702a7ceb-4d77-4b69-aff0-7045f56d1def" providerId="ADAL" clId="{4712DC73-1B8B-434F-B9E8-080F89B79CD7}" dt="2021-06-08T01:34:11.205" v="959" actId="20577"/>
          <ac:spMkLst>
            <pc:docMk/>
            <pc:sldMk cId="3583608876" sldId="1111"/>
            <ac:spMk id="2" creationId="{B26354FF-E277-4CF8-9424-CBEC518F29B1}"/>
          </ac:spMkLst>
        </pc:spChg>
        <pc:spChg chg="add del mod">
          <ac:chgData name="Phoenix, Victoria" userId="702a7ceb-4d77-4b69-aff0-7045f56d1def" providerId="ADAL" clId="{4712DC73-1B8B-434F-B9E8-080F89B79CD7}" dt="2021-06-08T00:39:30.748" v="851"/>
          <ac:spMkLst>
            <pc:docMk/>
            <pc:sldMk cId="3583608876" sldId="1111"/>
            <ac:spMk id="3" creationId="{C042519D-ACB0-45C4-A109-202B171866C2}"/>
          </ac:spMkLst>
        </pc:spChg>
        <pc:spChg chg="add del mod">
          <ac:chgData name="Phoenix, Victoria" userId="702a7ceb-4d77-4b69-aff0-7045f56d1def" providerId="ADAL" clId="{4712DC73-1B8B-434F-B9E8-080F89B79CD7}" dt="2021-06-08T00:39:30.748" v="851"/>
          <ac:spMkLst>
            <pc:docMk/>
            <pc:sldMk cId="3583608876" sldId="1111"/>
            <ac:spMk id="4" creationId="{D6FB4DC5-E6F6-448E-9D96-15A1109F5909}"/>
          </ac:spMkLst>
        </pc:spChg>
        <pc:spChg chg="mod">
          <ac:chgData name="Phoenix, Victoria" userId="702a7ceb-4d77-4b69-aff0-7045f56d1def" providerId="ADAL" clId="{4712DC73-1B8B-434F-B9E8-080F89B79CD7}" dt="2021-06-08T00:37:09.764" v="827" actId="20577"/>
          <ac:spMkLst>
            <pc:docMk/>
            <pc:sldMk cId="3583608876" sldId="1111"/>
            <ac:spMk id="6" creationId="{0026319E-C928-4B7B-8AC8-B8159F045E34}"/>
          </ac:spMkLst>
        </pc:spChg>
        <pc:spChg chg="del mod">
          <ac:chgData name="Phoenix, Victoria" userId="702a7ceb-4d77-4b69-aff0-7045f56d1def" providerId="ADAL" clId="{4712DC73-1B8B-434F-B9E8-080F89B79CD7}" dt="2021-06-08T00:39:30.748" v="851"/>
          <ac:spMkLst>
            <pc:docMk/>
            <pc:sldMk cId="3583608876" sldId="1111"/>
            <ac:spMk id="7" creationId="{51098CB9-AACE-42D3-BA09-29E9A9710F78}"/>
          </ac:spMkLst>
        </pc:spChg>
        <pc:spChg chg="mod">
          <ac:chgData name="Phoenix, Victoria" userId="702a7ceb-4d77-4b69-aff0-7045f56d1def" providerId="ADAL" clId="{4712DC73-1B8B-434F-B9E8-080F89B79CD7}" dt="2021-06-08T01:31:20.710" v="931" actId="179"/>
          <ac:spMkLst>
            <pc:docMk/>
            <pc:sldMk cId="3583608876" sldId="1111"/>
            <ac:spMk id="8" creationId="{5F790BA7-B3DD-4A03-BF4B-50B161342A51}"/>
          </ac:spMkLst>
        </pc:spChg>
        <pc:spChg chg="add del mod">
          <ac:chgData name="Phoenix, Victoria" userId="702a7ceb-4d77-4b69-aff0-7045f56d1def" providerId="ADAL" clId="{4712DC73-1B8B-434F-B9E8-080F89B79CD7}" dt="2021-06-08T00:39:30.748" v="851"/>
          <ac:spMkLst>
            <pc:docMk/>
            <pc:sldMk cId="3583608876" sldId="1111"/>
            <ac:spMk id="9" creationId="{105CC447-BCF9-4326-89B6-441014C8B4CE}"/>
          </ac:spMkLst>
        </pc:spChg>
        <pc:spChg chg="add del mod">
          <ac:chgData name="Phoenix, Victoria" userId="702a7ceb-4d77-4b69-aff0-7045f56d1def" providerId="ADAL" clId="{4712DC73-1B8B-434F-B9E8-080F89B79CD7}" dt="2021-06-08T00:39:43.794" v="854" actId="478"/>
          <ac:spMkLst>
            <pc:docMk/>
            <pc:sldMk cId="3583608876" sldId="1111"/>
            <ac:spMk id="10" creationId="{8C3E740E-06BF-4750-82E6-5C219962231D}"/>
          </ac:spMkLst>
        </pc:spChg>
        <pc:picChg chg="add mod">
          <ac:chgData name="Phoenix, Victoria" userId="702a7ceb-4d77-4b69-aff0-7045f56d1def" providerId="ADAL" clId="{4712DC73-1B8B-434F-B9E8-080F89B79CD7}" dt="2021-06-08T00:39:39.993" v="853" actId="1076"/>
          <ac:picMkLst>
            <pc:docMk/>
            <pc:sldMk cId="3583608876" sldId="1111"/>
            <ac:picMk id="5" creationId="{027FF549-102D-4CE7-B641-D8DC25E67700}"/>
          </ac:picMkLst>
        </pc:picChg>
      </pc:sldChg>
      <pc:sldChg chg="addSp delSp modSp delCm modCm modNotesTx">
        <pc:chgData name="Phoenix, Victoria" userId="702a7ceb-4d77-4b69-aff0-7045f56d1def" providerId="ADAL" clId="{4712DC73-1B8B-434F-B9E8-080F89B79CD7}" dt="2021-06-08T18:26:53.727" v="1902"/>
        <pc:sldMkLst>
          <pc:docMk/>
          <pc:sldMk cId="2785326991" sldId="1112"/>
        </pc:sldMkLst>
        <pc:spChg chg="mod">
          <ac:chgData name="Phoenix, Victoria" userId="702a7ceb-4d77-4b69-aff0-7045f56d1def" providerId="ADAL" clId="{4712DC73-1B8B-434F-B9E8-080F89B79CD7}" dt="2021-06-08T01:29:40.295" v="920" actId="20577"/>
          <ac:spMkLst>
            <pc:docMk/>
            <pc:sldMk cId="2785326991" sldId="1112"/>
            <ac:spMk id="2" creationId="{3EBC70CB-F9E8-48A5-81CC-18E2EBF509E2}"/>
          </ac:spMkLst>
        </pc:spChg>
        <pc:spChg chg="mod">
          <ac:chgData name="Phoenix, Victoria" userId="702a7ceb-4d77-4b69-aff0-7045f56d1def" providerId="ADAL" clId="{4712DC73-1B8B-434F-B9E8-080F89B79CD7}" dt="2021-06-08T01:28:38.412" v="909" actId="20577"/>
          <ac:spMkLst>
            <pc:docMk/>
            <pc:sldMk cId="2785326991" sldId="1112"/>
            <ac:spMk id="5" creationId="{B8394F79-4A60-418E-8C19-9C8213AE4239}"/>
          </ac:spMkLst>
        </pc:spChg>
        <pc:spChg chg="mod">
          <ac:chgData name="Phoenix, Victoria" userId="702a7ceb-4d77-4b69-aff0-7045f56d1def" providerId="ADAL" clId="{4712DC73-1B8B-434F-B9E8-080F89B79CD7}" dt="2021-06-08T18:26:39.819" v="1899" actId="20577"/>
          <ac:spMkLst>
            <pc:docMk/>
            <pc:sldMk cId="2785326991" sldId="1112"/>
            <ac:spMk id="6" creationId="{A8EDF527-C41B-4712-911C-A8B083E772C0}"/>
          </ac:spMkLst>
        </pc:spChg>
        <pc:spChg chg="add del mod">
          <ac:chgData name="Phoenix, Victoria" userId="702a7ceb-4d77-4b69-aff0-7045f56d1def" providerId="ADAL" clId="{4712DC73-1B8B-434F-B9E8-080F89B79CD7}" dt="2021-06-08T01:30:22.326" v="924"/>
          <ac:spMkLst>
            <pc:docMk/>
            <pc:sldMk cId="2785326991" sldId="1112"/>
            <ac:spMk id="7" creationId="{1FDEC2FB-EEB7-400C-8C91-2272238B7680}"/>
          </ac:spMkLst>
        </pc:spChg>
        <pc:spChg chg="del">
          <ac:chgData name="Phoenix, Victoria" userId="702a7ceb-4d77-4b69-aff0-7045f56d1def" providerId="ADAL" clId="{4712DC73-1B8B-434F-B9E8-080F89B79CD7}" dt="2021-06-04T11:34:53.615" v="400" actId="478"/>
          <ac:spMkLst>
            <pc:docMk/>
            <pc:sldMk cId="2785326991" sldId="1112"/>
            <ac:spMk id="7" creationId="{5B9B6DFB-517C-452F-85F2-15601E078C35}"/>
          </ac:spMkLst>
        </pc:spChg>
        <pc:spChg chg="add del mod">
          <ac:chgData name="Phoenix, Victoria" userId="702a7ceb-4d77-4b69-aff0-7045f56d1def" providerId="ADAL" clId="{4712DC73-1B8B-434F-B9E8-080F89B79CD7}" dt="2021-06-08T01:30:22.326" v="924"/>
          <ac:spMkLst>
            <pc:docMk/>
            <pc:sldMk cId="2785326991" sldId="1112"/>
            <ac:spMk id="8" creationId="{EFC42BDF-9366-48FC-8FFF-3F7564A4FA4A}"/>
          </ac:spMkLst>
        </pc:spChg>
        <pc:spChg chg="add del mod">
          <ac:chgData name="Phoenix, Victoria" userId="702a7ceb-4d77-4b69-aff0-7045f56d1def" providerId="ADAL" clId="{4712DC73-1B8B-434F-B9E8-080F89B79CD7}" dt="2021-06-08T01:30:22.326" v="924"/>
          <ac:spMkLst>
            <pc:docMk/>
            <pc:sldMk cId="2785326991" sldId="1112"/>
            <ac:spMk id="9" creationId="{6CE82A98-A81D-440B-8131-B09D8F749086}"/>
          </ac:spMkLst>
        </pc:spChg>
        <pc:picChg chg="add del mod">
          <ac:chgData name="Phoenix, Victoria" userId="702a7ceb-4d77-4b69-aff0-7045f56d1def" providerId="ADAL" clId="{4712DC73-1B8B-434F-B9E8-080F89B79CD7}" dt="2021-06-08T01:27:12.147" v="897" actId="478"/>
          <ac:picMkLst>
            <pc:docMk/>
            <pc:sldMk cId="2785326991" sldId="1112"/>
            <ac:picMk id="3" creationId="{C8BC9B96-D18F-4F69-B35F-C519A88B58E5}"/>
          </ac:picMkLst>
        </pc:picChg>
        <pc:picChg chg="add mod">
          <ac:chgData name="Phoenix, Victoria" userId="702a7ceb-4d77-4b69-aff0-7045f56d1def" providerId="ADAL" clId="{4712DC73-1B8B-434F-B9E8-080F89B79CD7}" dt="2021-06-08T01:29:07.442" v="913" actId="1076"/>
          <ac:picMkLst>
            <pc:docMk/>
            <pc:sldMk cId="2785326991" sldId="1112"/>
            <ac:picMk id="4" creationId="{63545B4C-2958-45CE-9A7C-0CF5EB9AB404}"/>
          </ac:picMkLst>
        </pc:picChg>
      </pc:sldChg>
      <pc:sldChg chg="delCm">
        <pc:chgData name="Phoenix, Victoria" userId="702a7ceb-4d77-4b69-aff0-7045f56d1def" providerId="ADAL" clId="{4712DC73-1B8B-434F-B9E8-080F89B79CD7}" dt="2021-06-04T11:35:13.254" v="402" actId="1592"/>
        <pc:sldMkLst>
          <pc:docMk/>
          <pc:sldMk cId="807829004" sldId="1113"/>
        </pc:sldMkLst>
      </pc:sldChg>
      <pc:sldChg chg="addSp delSp modSp add delCm modCm">
        <pc:chgData name="Phoenix, Victoria" userId="702a7ceb-4d77-4b69-aff0-7045f56d1def" providerId="ADAL" clId="{4712DC73-1B8B-434F-B9E8-080F89B79CD7}" dt="2021-06-08T19:08:26.747" v="1944" actId="1592"/>
        <pc:sldMkLst>
          <pc:docMk/>
          <pc:sldMk cId="2816718222" sldId="1115"/>
        </pc:sldMkLst>
        <pc:spChg chg="add del mod">
          <ac:chgData name="Phoenix, Victoria" userId="702a7ceb-4d77-4b69-aff0-7045f56d1def" providerId="ADAL" clId="{4712DC73-1B8B-434F-B9E8-080F89B79CD7}" dt="2021-06-04T11:23:22.960" v="364" actId="478"/>
          <ac:spMkLst>
            <pc:docMk/>
            <pc:sldMk cId="2816718222" sldId="1115"/>
            <ac:spMk id="3" creationId="{25A282FD-E693-417F-A462-BA24D7863C1A}"/>
          </ac:spMkLst>
        </pc:spChg>
        <pc:spChg chg="del">
          <ac:chgData name="Phoenix, Victoria" userId="702a7ceb-4d77-4b69-aff0-7045f56d1def" providerId="ADAL" clId="{4712DC73-1B8B-434F-B9E8-080F89B79CD7}" dt="2021-06-04T11:23:14.736" v="363" actId="478"/>
          <ac:spMkLst>
            <pc:docMk/>
            <pc:sldMk cId="2816718222" sldId="1115"/>
            <ac:spMk id="10" creationId="{ED382646-AF68-40B0-B477-EF0F48268EA7}"/>
          </ac:spMkLst>
        </pc:spChg>
        <pc:spChg chg="add mod">
          <ac:chgData name="Phoenix, Victoria" userId="702a7ceb-4d77-4b69-aff0-7045f56d1def" providerId="ADAL" clId="{4712DC73-1B8B-434F-B9E8-080F89B79CD7}" dt="2021-06-08T19:07:02.857" v="1941" actId="20577"/>
          <ac:spMkLst>
            <pc:docMk/>
            <pc:sldMk cId="2816718222" sldId="1115"/>
            <ac:spMk id="11" creationId="{23F54F6B-724B-4C94-B349-58F204387909}"/>
          </ac:spMkLst>
        </pc:spChg>
        <pc:picChg chg="mod">
          <ac:chgData name="Phoenix, Victoria" userId="702a7ceb-4d77-4b69-aff0-7045f56d1def" providerId="ADAL" clId="{4712DC73-1B8B-434F-B9E8-080F89B79CD7}" dt="2021-06-08T19:06:54.523" v="1938" actId="1038"/>
          <ac:picMkLst>
            <pc:docMk/>
            <pc:sldMk cId="2816718222" sldId="1115"/>
            <ac:picMk id="4" creationId="{CD1B631E-C720-4C15-897F-0926B758BDF7}"/>
          </ac:picMkLst>
        </pc:picChg>
      </pc:sldChg>
      <pc:sldChg chg="modSp add del">
        <pc:chgData name="Phoenix, Victoria" userId="702a7ceb-4d77-4b69-aff0-7045f56d1def" providerId="ADAL" clId="{4712DC73-1B8B-434F-B9E8-080F89B79CD7}" dt="2021-06-07T00:23:36.790" v="481" actId="2696"/>
        <pc:sldMkLst>
          <pc:docMk/>
          <pc:sldMk cId="1379249810" sldId="1116"/>
        </pc:sldMkLst>
        <pc:spChg chg="mod">
          <ac:chgData name="Phoenix, Victoria" userId="702a7ceb-4d77-4b69-aff0-7045f56d1def" providerId="ADAL" clId="{4712DC73-1B8B-434F-B9E8-080F89B79CD7}" dt="2021-06-04T11:23:03.814" v="362" actId="20577"/>
          <ac:spMkLst>
            <pc:docMk/>
            <pc:sldMk cId="1379249810" sldId="1116"/>
            <ac:spMk id="10" creationId="{ED382646-AF68-40B0-B477-EF0F48268EA7}"/>
          </ac:spMkLst>
        </pc:spChg>
      </pc:sldChg>
      <pc:sldChg chg="addSp modSp addCm delCm modCm">
        <pc:chgData name="Phoenix, Victoria" userId="702a7ceb-4d77-4b69-aff0-7045f56d1def" providerId="ADAL" clId="{4712DC73-1B8B-434F-B9E8-080F89B79CD7}" dt="2021-06-08T18:23:21.820" v="1877"/>
        <pc:sldMkLst>
          <pc:docMk/>
          <pc:sldMk cId="2341597918" sldId="1117"/>
        </pc:sldMkLst>
        <pc:spChg chg="add mod">
          <ac:chgData name="Phoenix, Victoria" userId="702a7ceb-4d77-4b69-aff0-7045f56d1def" providerId="ADAL" clId="{4712DC73-1B8B-434F-B9E8-080F89B79CD7}" dt="2021-06-07T12:17:54.750" v="587" actId="20577"/>
          <ac:spMkLst>
            <pc:docMk/>
            <pc:sldMk cId="2341597918" sldId="1117"/>
            <ac:spMk id="2" creationId="{7B07B00C-72C1-4F49-9057-B24F24206C94}"/>
          </ac:spMkLst>
        </pc:spChg>
        <pc:spChg chg="mod">
          <ac:chgData name="Phoenix, Victoria" userId="702a7ceb-4d77-4b69-aff0-7045f56d1def" providerId="ADAL" clId="{4712DC73-1B8B-434F-B9E8-080F89B79CD7}" dt="2021-06-07T00:27:52.854" v="546" actId="20577"/>
          <ac:spMkLst>
            <pc:docMk/>
            <pc:sldMk cId="2341597918" sldId="1117"/>
            <ac:spMk id="5" creationId="{1A134866-C33B-4778-ADE2-3DB7BC24BBF8}"/>
          </ac:spMkLst>
        </pc:spChg>
        <pc:spChg chg="mod">
          <ac:chgData name="Phoenix, Victoria" userId="702a7ceb-4d77-4b69-aff0-7045f56d1def" providerId="ADAL" clId="{4712DC73-1B8B-434F-B9E8-080F89B79CD7}" dt="2021-06-07T00:28:06.267" v="549" actId="1076"/>
          <ac:spMkLst>
            <pc:docMk/>
            <pc:sldMk cId="2341597918" sldId="1117"/>
            <ac:spMk id="9" creationId="{ADCE453C-D431-4E49-A9B1-3DA1BA5DC74A}"/>
          </ac:spMkLst>
        </pc:spChg>
        <pc:picChg chg="mod">
          <ac:chgData name="Phoenix, Victoria" userId="702a7ceb-4d77-4b69-aff0-7045f56d1def" providerId="ADAL" clId="{4712DC73-1B8B-434F-B9E8-080F89B79CD7}" dt="2021-06-07T00:27:57.078" v="547" actId="1076"/>
          <ac:picMkLst>
            <pc:docMk/>
            <pc:sldMk cId="2341597918" sldId="1117"/>
            <ac:picMk id="3" creationId="{7DC69752-9AFE-4DE0-A63B-9B8D7EF67C6F}"/>
          </ac:picMkLst>
        </pc:picChg>
      </pc:sldChg>
      <pc:sldChg chg="modSp addCm delCm modCm">
        <pc:chgData name="Phoenix, Victoria" userId="702a7ceb-4d77-4b69-aff0-7045f56d1def" providerId="ADAL" clId="{4712DC73-1B8B-434F-B9E8-080F89B79CD7}" dt="2021-06-08T18:20:07.879" v="1862"/>
        <pc:sldMkLst>
          <pc:docMk/>
          <pc:sldMk cId="3279823263" sldId="1118"/>
        </pc:sldMkLst>
        <pc:spChg chg="mod">
          <ac:chgData name="Phoenix, Victoria" userId="702a7ceb-4d77-4b69-aff0-7045f56d1def" providerId="ADAL" clId="{4712DC73-1B8B-434F-B9E8-080F89B79CD7}" dt="2021-06-07T00:18:12.880" v="452" actId="27636"/>
          <ac:spMkLst>
            <pc:docMk/>
            <pc:sldMk cId="3279823263" sldId="1118"/>
            <ac:spMk id="6" creationId="{A3796213-00A0-48FD-B494-148FAA9C8829}"/>
          </ac:spMkLst>
        </pc:spChg>
      </pc:sldChg>
      <pc:sldChg chg="modSp addCm delCm modCm">
        <pc:chgData name="Phoenix, Victoria" userId="702a7ceb-4d77-4b69-aff0-7045f56d1def" providerId="ADAL" clId="{4712DC73-1B8B-434F-B9E8-080F89B79CD7}" dt="2021-06-08T18:19:29.223" v="1858"/>
        <pc:sldMkLst>
          <pc:docMk/>
          <pc:sldMk cId="1045742986" sldId="1119"/>
        </pc:sldMkLst>
        <pc:spChg chg="mod">
          <ac:chgData name="Phoenix, Victoria" userId="702a7ceb-4d77-4b69-aff0-7045f56d1def" providerId="ADAL" clId="{4712DC73-1B8B-434F-B9E8-080F89B79CD7}" dt="2021-06-07T00:18:06.504" v="451" actId="27636"/>
          <ac:spMkLst>
            <pc:docMk/>
            <pc:sldMk cId="1045742986" sldId="1119"/>
            <ac:spMk id="6" creationId="{A3796213-00A0-48FD-B494-148FAA9C8829}"/>
          </ac:spMkLst>
        </pc:spChg>
        <pc:picChg chg="mod">
          <ac:chgData name="Phoenix, Victoria" userId="702a7ceb-4d77-4b69-aff0-7045f56d1def" providerId="ADAL" clId="{4712DC73-1B8B-434F-B9E8-080F89B79CD7}" dt="2021-06-07T00:17:05.424" v="444" actId="1076"/>
          <ac:picMkLst>
            <pc:docMk/>
            <pc:sldMk cId="1045742986" sldId="1119"/>
            <ac:picMk id="3" creationId="{2455603E-14F5-4604-800D-AFD1899E2C35}"/>
          </ac:picMkLst>
        </pc:picChg>
      </pc:sldChg>
      <pc:sldChg chg="addSp delSp modSp del addCm delCm modCm">
        <pc:chgData name="Phoenix, Victoria" userId="702a7ceb-4d77-4b69-aff0-7045f56d1def" providerId="ADAL" clId="{4712DC73-1B8B-434F-B9E8-080F89B79CD7}" dt="2021-06-07T00:23:36.846" v="482" actId="2696"/>
        <pc:sldMkLst>
          <pc:docMk/>
          <pc:sldMk cId="3026483282" sldId="1120"/>
        </pc:sldMkLst>
        <pc:spChg chg="add del mod">
          <ac:chgData name="Phoenix, Victoria" userId="702a7ceb-4d77-4b69-aff0-7045f56d1def" providerId="ADAL" clId="{4712DC73-1B8B-434F-B9E8-080F89B79CD7}" dt="2021-06-07T00:21:21.799" v="465"/>
          <ac:spMkLst>
            <pc:docMk/>
            <pc:sldMk cId="3026483282" sldId="1120"/>
            <ac:spMk id="2" creationId="{D583332F-74D4-4149-A0C4-93689747D42A}"/>
          </ac:spMkLst>
        </pc:spChg>
        <pc:spChg chg="add del mod">
          <ac:chgData name="Phoenix, Victoria" userId="702a7ceb-4d77-4b69-aff0-7045f56d1def" providerId="ADAL" clId="{4712DC73-1B8B-434F-B9E8-080F89B79CD7}" dt="2021-06-07T00:21:21.799" v="465"/>
          <ac:spMkLst>
            <pc:docMk/>
            <pc:sldMk cId="3026483282" sldId="1120"/>
            <ac:spMk id="3" creationId="{E745CA18-4199-4189-952B-28D12CAAE14F}"/>
          </ac:spMkLst>
        </pc:spChg>
        <pc:spChg chg="add del mod">
          <ac:chgData name="Phoenix, Victoria" userId="702a7ceb-4d77-4b69-aff0-7045f56d1def" providerId="ADAL" clId="{4712DC73-1B8B-434F-B9E8-080F89B79CD7}" dt="2021-06-07T00:21:21.799" v="465"/>
          <ac:spMkLst>
            <pc:docMk/>
            <pc:sldMk cId="3026483282" sldId="1120"/>
            <ac:spMk id="6" creationId="{E71C066C-08DB-4AD1-9961-89269ACF1FA4}"/>
          </ac:spMkLst>
        </pc:spChg>
        <pc:spChg chg="mod">
          <ac:chgData name="Phoenix, Victoria" userId="702a7ceb-4d77-4b69-aff0-7045f56d1def" providerId="ADAL" clId="{4712DC73-1B8B-434F-B9E8-080F89B79CD7}" dt="2021-06-07T00:22:00.220" v="473" actId="20577"/>
          <ac:spMkLst>
            <pc:docMk/>
            <pc:sldMk cId="3026483282" sldId="1120"/>
            <ac:spMk id="10" creationId="{ED382646-AF68-40B0-B477-EF0F48268EA7}"/>
          </ac:spMkLst>
        </pc:spChg>
      </pc:sldChg>
      <pc:sldChg chg="modSp addCm delCm modCm">
        <pc:chgData name="Phoenix, Victoria" userId="702a7ceb-4d77-4b69-aff0-7045f56d1def" providerId="ADAL" clId="{4712DC73-1B8B-434F-B9E8-080F89B79CD7}" dt="2021-06-08T19:12:30.802" v="1948"/>
        <pc:sldMkLst>
          <pc:docMk/>
          <pc:sldMk cId="2061020857" sldId="1121"/>
        </pc:sldMkLst>
        <pc:spChg chg="mod">
          <ac:chgData name="Phoenix, Victoria" userId="702a7ceb-4d77-4b69-aff0-7045f56d1def" providerId="ADAL" clId="{4712DC73-1B8B-434F-B9E8-080F89B79CD7}" dt="2021-06-07T12:17:15.623" v="576" actId="20577"/>
          <ac:spMkLst>
            <pc:docMk/>
            <pc:sldMk cId="2061020857" sldId="1121"/>
            <ac:spMk id="9" creationId="{ADCE453C-D431-4E49-A9B1-3DA1BA5DC74A}"/>
          </ac:spMkLst>
        </pc:spChg>
        <pc:spChg chg="mod">
          <ac:chgData name="Phoenix, Victoria" userId="702a7ceb-4d77-4b69-aff0-7045f56d1def" providerId="ADAL" clId="{4712DC73-1B8B-434F-B9E8-080F89B79CD7}" dt="2021-06-08T19:12:17.616" v="1946" actId="20577"/>
          <ac:spMkLst>
            <pc:docMk/>
            <pc:sldMk cId="2061020857" sldId="1121"/>
            <ac:spMk id="10" creationId="{ED382646-AF68-40B0-B477-EF0F48268EA7}"/>
          </ac:spMkLst>
        </pc:spChg>
        <pc:picChg chg="mod modCrop">
          <ac:chgData name="Phoenix, Victoria" userId="702a7ceb-4d77-4b69-aff0-7045f56d1def" providerId="ADAL" clId="{4712DC73-1B8B-434F-B9E8-080F89B79CD7}" dt="2021-06-07T00:25:25.541" v="502" actId="1076"/>
          <ac:picMkLst>
            <pc:docMk/>
            <pc:sldMk cId="2061020857" sldId="1121"/>
            <ac:picMk id="2" creationId="{6CBCC3DF-4B88-42C9-B2D8-C17FCCE00408}"/>
          </ac:picMkLst>
        </pc:picChg>
      </pc:sldChg>
      <pc:sldChg chg="modSp addCm delCm modCm">
        <pc:chgData name="Phoenix, Victoria" userId="702a7ceb-4d77-4b69-aff0-7045f56d1def" providerId="ADAL" clId="{4712DC73-1B8B-434F-B9E8-080F89B79CD7}" dt="2021-06-08T18:23:09.755" v="1875"/>
        <pc:sldMkLst>
          <pc:docMk/>
          <pc:sldMk cId="2966200427" sldId="1122"/>
        </pc:sldMkLst>
        <pc:spChg chg="mod">
          <ac:chgData name="Phoenix, Victoria" userId="702a7ceb-4d77-4b69-aff0-7045f56d1def" providerId="ADAL" clId="{4712DC73-1B8B-434F-B9E8-080F89B79CD7}" dt="2021-06-07T12:17:33.183" v="577"/>
          <ac:spMkLst>
            <pc:docMk/>
            <pc:sldMk cId="2966200427" sldId="1122"/>
            <ac:spMk id="9" creationId="{ADCE453C-D431-4E49-A9B1-3DA1BA5DC74A}"/>
          </ac:spMkLst>
        </pc:spChg>
        <pc:spChg chg="mod">
          <ac:chgData name="Phoenix, Victoria" userId="702a7ceb-4d77-4b69-aff0-7045f56d1def" providerId="ADAL" clId="{4712DC73-1B8B-434F-B9E8-080F89B79CD7}" dt="2021-06-07T00:25:47.391" v="506" actId="20577"/>
          <ac:spMkLst>
            <pc:docMk/>
            <pc:sldMk cId="2966200427" sldId="1122"/>
            <ac:spMk id="10" creationId="{ED382646-AF68-40B0-B477-EF0F48268EA7}"/>
          </ac:spMkLst>
        </pc:spChg>
      </pc:sldChg>
      <pc:sldChg chg="modSp">
        <pc:chgData name="Phoenix, Victoria" userId="702a7ceb-4d77-4b69-aff0-7045f56d1def" providerId="ADAL" clId="{4712DC73-1B8B-434F-B9E8-080F89B79CD7}" dt="2021-06-07T12:17:48.062" v="583" actId="20577"/>
        <pc:sldMkLst>
          <pc:docMk/>
          <pc:sldMk cId="3793937467" sldId="1123"/>
        </pc:sldMkLst>
        <pc:spChg chg="mod">
          <ac:chgData name="Phoenix, Victoria" userId="702a7ceb-4d77-4b69-aff0-7045f56d1def" providerId="ADAL" clId="{4712DC73-1B8B-434F-B9E8-080F89B79CD7}" dt="2021-06-07T00:26:55.694" v="535" actId="1037"/>
          <ac:spMkLst>
            <pc:docMk/>
            <pc:sldMk cId="3793937467" sldId="1123"/>
            <ac:spMk id="4" creationId="{380B12D2-84E1-4A03-9633-DB20DC5A5C4F}"/>
          </ac:spMkLst>
        </pc:spChg>
        <pc:spChg chg="mod">
          <ac:chgData name="Phoenix, Victoria" userId="702a7ceb-4d77-4b69-aff0-7045f56d1def" providerId="ADAL" clId="{4712DC73-1B8B-434F-B9E8-080F89B79CD7}" dt="2021-06-07T12:17:48.062" v="583" actId="20577"/>
          <ac:spMkLst>
            <pc:docMk/>
            <pc:sldMk cId="3793937467" sldId="1123"/>
            <ac:spMk id="9" creationId="{ADCE453C-D431-4E49-A9B1-3DA1BA5DC74A}"/>
          </ac:spMkLst>
        </pc:spChg>
        <pc:spChg chg="mod">
          <ac:chgData name="Phoenix, Victoria" userId="702a7ceb-4d77-4b69-aff0-7045f56d1def" providerId="ADAL" clId="{4712DC73-1B8B-434F-B9E8-080F89B79CD7}" dt="2021-06-07T00:26:42.566" v="521" actId="20577"/>
          <ac:spMkLst>
            <pc:docMk/>
            <pc:sldMk cId="3793937467" sldId="1123"/>
            <ac:spMk id="10" creationId="{ED382646-AF68-40B0-B477-EF0F48268EA7}"/>
          </ac:spMkLst>
        </pc:spChg>
        <pc:picChg chg="mod">
          <ac:chgData name="Phoenix, Victoria" userId="702a7ceb-4d77-4b69-aff0-7045f56d1def" providerId="ADAL" clId="{4712DC73-1B8B-434F-B9E8-080F89B79CD7}" dt="2021-06-07T00:26:47.871" v="522" actId="1076"/>
          <ac:picMkLst>
            <pc:docMk/>
            <pc:sldMk cId="3793937467" sldId="1123"/>
            <ac:picMk id="3" creationId="{12A73C39-8699-4838-AB2D-7F25B3953E36}"/>
          </ac:picMkLst>
        </pc:picChg>
      </pc:sldChg>
      <pc:sldChg chg="add del">
        <pc:chgData name="Phoenix, Victoria" userId="702a7ceb-4d77-4b69-aff0-7045f56d1def" providerId="ADAL" clId="{4712DC73-1B8B-434F-B9E8-080F89B79CD7}" dt="2021-06-07T00:27:23.721" v="537"/>
        <pc:sldMkLst>
          <pc:docMk/>
          <pc:sldMk cId="3533946041" sldId="1125"/>
        </pc:sldMkLst>
      </pc:sldChg>
      <pc:sldChg chg="addSp delSp modSp">
        <pc:chgData name="Phoenix, Victoria" userId="702a7ceb-4d77-4b69-aff0-7045f56d1def" providerId="ADAL" clId="{4712DC73-1B8B-434F-B9E8-080F89B79CD7}" dt="2021-06-07T14:14:28.771" v="604" actId="1076"/>
        <pc:sldMkLst>
          <pc:docMk/>
          <pc:sldMk cId="3317627886" sldId="6862"/>
        </pc:sldMkLst>
        <pc:spChg chg="del mod">
          <ac:chgData name="Phoenix, Victoria" userId="702a7ceb-4d77-4b69-aff0-7045f56d1def" providerId="ADAL" clId="{4712DC73-1B8B-434F-B9E8-080F89B79CD7}" dt="2021-06-07T14:13:58.335" v="601"/>
          <ac:spMkLst>
            <pc:docMk/>
            <pc:sldMk cId="3317627886" sldId="6862"/>
            <ac:spMk id="2" creationId="{2E61719A-B463-F94E-BA66-E796CEEC7C5E}"/>
          </ac:spMkLst>
        </pc:spChg>
        <pc:spChg chg="add del mod">
          <ac:chgData name="Phoenix, Victoria" userId="702a7ceb-4d77-4b69-aff0-7045f56d1def" providerId="ADAL" clId="{4712DC73-1B8B-434F-B9E8-080F89B79CD7}" dt="2021-06-07T14:13:58.335" v="601"/>
          <ac:spMkLst>
            <pc:docMk/>
            <pc:sldMk cId="3317627886" sldId="6862"/>
            <ac:spMk id="3" creationId="{69935CD0-72D6-4D72-A6A0-0D76FD9789C4}"/>
          </ac:spMkLst>
        </pc:spChg>
        <pc:spChg chg="add del mod">
          <ac:chgData name="Phoenix, Victoria" userId="702a7ceb-4d77-4b69-aff0-7045f56d1def" providerId="ADAL" clId="{4712DC73-1B8B-434F-B9E8-080F89B79CD7}" dt="2021-06-07T14:14:09.052" v="602"/>
          <ac:spMkLst>
            <pc:docMk/>
            <pc:sldMk cId="3317627886" sldId="6862"/>
            <ac:spMk id="4" creationId="{E8C7CBAC-6E7E-4812-8F57-88FAA93F6AFC}"/>
          </ac:spMkLst>
        </pc:spChg>
        <pc:spChg chg="add del mod">
          <ac:chgData name="Phoenix, Victoria" userId="702a7ceb-4d77-4b69-aff0-7045f56d1def" providerId="ADAL" clId="{4712DC73-1B8B-434F-B9E8-080F89B79CD7}" dt="2021-06-07T14:14:09.052" v="602"/>
          <ac:spMkLst>
            <pc:docMk/>
            <pc:sldMk cId="3317627886" sldId="6862"/>
            <ac:spMk id="5" creationId="{9BE59342-77BC-4C41-9101-35D2F1959142}"/>
          </ac:spMkLst>
        </pc:spChg>
        <pc:spChg chg="add mod">
          <ac:chgData name="Phoenix, Victoria" userId="702a7ceb-4d77-4b69-aff0-7045f56d1def" providerId="ADAL" clId="{4712DC73-1B8B-434F-B9E8-080F89B79CD7}" dt="2021-06-07T14:14:23.266" v="603"/>
          <ac:spMkLst>
            <pc:docMk/>
            <pc:sldMk cId="3317627886" sldId="6862"/>
            <ac:spMk id="6" creationId="{F57786EA-F098-42CC-843D-6C9DF532324D}"/>
          </ac:spMkLst>
        </pc:spChg>
        <pc:spChg chg="add mod">
          <ac:chgData name="Phoenix, Victoria" userId="702a7ceb-4d77-4b69-aff0-7045f56d1def" providerId="ADAL" clId="{4712DC73-1B8B-434F-B9E8-080F89B79CD7}" dt="2021-06-07T14:14:09.052" v="602"/>
          <ac:spMkLst>
            <pc:docMk/>
            <pc:sldMk cId="3317627886" sldId="6862"/>
            <ac:spMk id="7" creationId="{9DA68CE0-6069-4F9C-ACC6-9577E66E9B93}"/>
          </ac:spMkLst>
        </pc:spChg>
        <pc:graphicFrameChg chg="mod">
          <ac:chgData name="Phoenix, Victoria" userId="702a7ceb-4d77-4b69-aff0-7045f56d1def" providerId="ADAL" clId="{4712DC73-1B8B-434F-B9E8-080F89B79CD7}" dt="2021-06-07T14:14:28.771" v="604" actId="1076"/>
          <ac:graphicFrameMkLst>
            <pc:docMk/>
            <pc:sldMk cId="3317627886" sldId="6862"/>
            <ac:graphicFrameMk id="19" creationId="{1ED1041A-8AC9-408E-B8B9-D1178E16C4E2}"/>
          </ac:graphicFrameMkLst>
        </pc:graphicFrameChg>
      </pc:sldChg>
      <pc:sldChg chg="modSp add">
        <pc:chgData name="Phoenix, Victoria" userId="702a7ceb-4d77-4b69-aff0-7045f56d1def" providerId="ADAL" clId="{4712DC73-1B8B-434F-B9E8-080F89B79CD7}" dt="2021-06-07T14:13:28.618" v="598" actId="20577"/>
        <pc:sldMkLst>
          <pc:docMk/>
          <pc:sldMk cId="1081866214" sldId="6863"/>
        </pc:sldMkLst>
        <pc:spChg chg="mod">
          <ac:chgData name="Phoenix, Victoria" userId="702a7ceb-4d77-4b69-aff0-7045f56d1def" providerId="ADAL" clId="{4712DC73-1B8B-434F-B9E8-080F89B79CD7}" dt="2021-06-07T14:13:09.360" v="595" actId="27636"/>
          <ac:spMkLst>
            <pc:docMk/>
            <pc:sldMk cId="1081866214" sldId="6863"/>
            <ac:spMk id="2" creationId="{35AB567E-4E69-4A44-A4D1-E4917707EAFE}"/>
          </ac:spMkLst>
        </pc:spChg>
        <pc:spChg chg="mod">
          <ac:chgData name="Phoenix, Victoria" userId="702a7ceb-4d77-4b69-aff0-7045f56d1def" providerId="ADAL" clId="{4712DC73-1B8B-434F-B9E8-080F89B79CD7}" dt="2021-06-07T14:13:28.618" v="598" actId="20577"/>
          <ac:spMkLst>
            <pc:docMk/>
            <pc:sldMk cId="1081866214" sldId="6863"/>
            <ac:spMk id="3" creationId="{070D2B59-9AEC-46AC-9CC2-C31A2CD964B3}"/>
          </ac:spMkLst>
        </pc:spChg>
        <pc:spChg chg="mod">
          <ac:chgData name="Phoenix, Victoria" userId="702a7ceb-4d77-4b69-aff0-7045f56d1def" providerId="ADAL" clId="{4712DC73-1B8B-434F-B9E8-080F89B79CD7}" dt="2021-06-07T14:13:19.133" v="596"/>
          <ac:spMkLst>
            <pc:docMk/>
            <pc:sldMk cId="1081866214" sldId="6863"/>
            <ac:spMk id="4" creationId="{04C5B6ED-63DB-4901-88AF-AB03C7A80018}"/>
          </ac:spMkLst>
        </pc:spChg>
      </pc:sldChg>
      <pc:sldChg chg="modSp add">
        <pc:chgData name="Phoenix, Victoria" userId="702a7ceb-4d77-4b69-aff0-7045f56d1def" providerId="ADAL" clId="{4712DC73-1B8B-434F-B9E8-080F89B79CD7}" dt="2021-06-07T14:15:52.387" v="643" actId="404"/>
        <pc:sldMkLst>
          <pc:docMk/>
          <pc:sldMk cId="1732560507" sldId="6864"/>
        </pc:sldMkLst>
        <pc:spChg chg="mod">
          <ac:chgData name="Phoenix, Victoria" userId="702a7ceb-4d77-4b69-aff0-7045f56d1def" providerId="ADAL" clId="{4712DC73-1B8B-434F-B9E8-080F89B79CD7}" dt="2021-06-07T14:15:52.387" v="643" actId="404"/>
          <ac:spMkLst>
            <pc:docMk/>
            <pc:sldMk cId="1732560507" sldId="6864"/>
            <ac:spMk id="6" creationId="{9DEAB50A-13A1-4B56-9611-EA07D1899FEF}"/>
          </ac:spMkLst>
        </pc:spChg>
      </pc:sldChg>
    </pc:docChg>
  </pc:docChgLst>
  <pc:docChgLst>
    <pc:chgData name="Coulehan, Meghan" userId="S::mcoulehan@medscape.net::1f4a8a08-6b53-4655-b47d-fb10eaa33fb2" providerId="AD" clId="Web-{4E6A4716-EBDF-E922-3885-6F5395CFC442}"/>
    <pc:docChg chg="addSld">
      <pc:chgData name="Coulehan, Meghan" userId="S::mcoulehan@medscape.net::1f4a8a08-6b53-4655-b47d-fb10eaa33fb2" providerId="AD" clId="Web-{4E6A4716-EBDF-E922-3885-6F5395CFC442}" dt="2021-04-20T17:50:43.001" v="0"/>
      <pc:docMkLst>
        <pc:docMk/>
      </pc:docMkLst>
      <pc:sldChg chg="new">
        <pc:chgData name="Coulehan, Meghan" userId="S::mcoulehan@medscape.net::1f4a8a08-6b53-4655-b47d-fb10eaa33fb2" providerId="AD" clId="Web-{4E6A4716-EBDF-E922-3885-6F5395CFC442}" dt="2021-04-20T17:50:43.001" v="0"/>
        <pc:sldMkLst>
          <pc:docMk/>
          <pc:sldMk cId="2285536654" sldId="256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6T20:17:19.581" idx="35">
    <p:pos x="10" y="10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2T10:47:02.586" idx="11">
    <p:pos x="7330" y="28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7T21:31:25.930" idx="43">
    <p:pos x="7281" y="-327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7T21:31:41.158" idx="44">
    <p:pos x="10" y="10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7T21:31:45.490" idx="45">
    <p:pos x="10" y="10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2T12:01:00.653" idx="22">
    <p:pos x="10" y="10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2T12:01:05.216" idx="23">
    <p:pos x="10" y="10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6T20:17:30.546" idx="36">
    <p:pos x="7148" y="873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6T20:18:22.647" idx="37">
    <p:pos x="10" y="10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8T14:20:19.817" idx="47">
    <p:pos x="10" y="10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7T21:54:36.284" idx="46">
    <p:pos x="10" y="10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21-06-08T18:43:29.487" idx="21">
    <p:pos x="4715" y="186"/>
    <p:text>CME check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6T20:24:48.470" idx="40">
    <p:pos x="6971" y="868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6T20:25:58.520" idx="41">
    <p:pos x="7548" y="1126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6T20:28:27.279" idx="42">
    <p:pos x="10" y="10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62975-400E-4B0B-A64A-F2D9CAF33A73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33D75-A465-4AF7-939E-80AA5EAE8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37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8T11:11:4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4786,'0'0'5715,"30"0"-4835,-20 0-880,10 0-368,19 0-1169,11 0-1664,10-4-3074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6-08T11:11:49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6275,'0'0'0,"10"0"-3666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75A33-F8F7-41EF-B1AB-669088B6B036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EF1ED-33D8-4194-BAF8-E6BC5B51E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83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Harbeck</a:t>
            </a:r>
            <a:r>
              <a:rPr lang="en-US" dirty="0"/>
              <a:t> N, </a:t>
            </a:r>
            <a:r>
              <a:rPr lang="en-US" dirty="0" err="1"/>
              <a:t>Penault-Llorca</a:t>
            </a:r>
            <a:r>
              <a:rPr lang="en-US" dirty="0"/>
              <a:t> F, Cortes J, et al. Breast cancer. </a:t>
            </a:r>
            <a:r>
              <a:rPr lang="en-US" i="1" dirty="0"/>
              <a:t>Nat Rev Dis Primers</a:t>
            </a:r>
            <a:r>
              <a:rPr lang="en-US" dirty="0"/>
              <a:t>. 2019 Sep 23;5(1):66. </a:t>
            </a:r>
            <a:r>
              <a:rPr lang="en-US" dirty="0" err="1"/>
              <a:t>doi</a:t>
            </a:r>
            <a:r>
              <a:rPr lang="en-US" dirty="0"/>
              <a:t>: 10.1038/s41572-019-0111-2. PMID: 31548545.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35F09-126C-48DA-A455-CB264251A4D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8503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Harbeck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N, Johnston S, Fasching P, et al. High Ki-67 as a biomarker for identifying patients with high risk early breast cancer treated in monarchE. Presented at: 2020 San Antonio Breast Cancer Virtual Symposium; December 8-11, 2020; San Antonio, Texas. Abstract PD2-01.</a:t>
            </a:r>
            <a:endParaRPr lang="en-US" dirty="0">
              <a:latin typeface="Arial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299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ET = endocrine therapy</a:t>
            </a:r>
          </a:p>
          <a:p>
            <a:r>
              <a:rPr lang="en-US" dirty="0"/>
              <a:t>ITT = intention-to-treat</a:t>
            </a:r>
          </a:p>
          <a:p>
            <a:r>
              <a:rPr lang="en-US" dirty="0"/>
              <a:t>NAC = neoadjuvant chemotherapy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Martin M, </a:t>
            </a:r>
            <a:r>
              <a:rPr lang="en-US" dirty="0" err="1"/>
              <a:t>Hegg</a:t>
            </a:r>
            <a:r>
              <a:rPr lang="en-US" dirty="0"/>
              <a:t> R, Kim SB, et al.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Abemaciclib combined with adjuvant endocrine therapy in patients with high risk early breast cancer who received neoadjuvant chemotherapy (NAC).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Presented at: The American Society of Clinical Oncology (ASCO) 2021 Annual Meeting Virtual; June 4-8, 2021; Abstract 517.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>
              <a:latin typeface="Arial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210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ET = endocrine therapy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IDFS =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invasive disease-free survival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NAC = neoadjuvant chemotherapy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DRFS = in distant relapse-free survival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Martin M, </a:t>
            </a:r>
            <a:r>
              <a:rPr lang="en-US" dirty="0" err="1"/>
              <a:t>Hegg</a:t>
            </a:r>
            <a:r>
              <a:rPr lang="en-US" dirty="0"/>
              <a:t> R, Kim SB, et al.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Abemaciclib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combined with adjuvant endocrine therapy in patients with high risk early breast cancer who received neoadjuvant chemotherapy (NAC).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Presented at: The American Society of Clinical Oncology (ASCO) 2021 Annual Meeting Virtual; June 4-8, 2021; Abstract 517.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>
              <a:latin typeface="Arial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958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ET = endocrine therapy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IDFS =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invasive disease-free survival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NAC = neoadjuvant chemotherapy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DRFS = in distant relapse-free survival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Martin M, </a:t>
            </a:r>
            <a:r>
              <a:rPr lang="en-US" dirty="0" err="1"/>
              <a:t>Hegg</a:t>
            </a:r>
            <a:r>
              <a:rPr lang="en-US" dirty="0"/>
              <a:t> R, Kim SB, et al.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Abemaciclib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combined with adjuvant endocrine therapy in patients with high risk early breast cancer who received neoadjuvant chemotherapy (NAC).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Presented at: The American Society of Clinical Oncology (ASCO) 2021 Annual Meeting Virtual; June 4-8, 2021; Abstract 517.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>
              <a:latin typeface="Arial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751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DRFS = in distant relapse-free survival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EBC = early breast </a:t>
            </a:r>
            <a:r>
              <a:rPr lang="en-US" dirty="0" err="1"/>
              <a:t>cander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ET = endocrine therapy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IDFS =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invasive disease-free survival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NAC = neoadjuvant chemotherapy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NitzU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Christgen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M, et al Prognostic impact of recurrence score (RS) Results, Endocrine Response and Clinical-pathological Factors in High-risk Luminal Early Breast Cancer: Results from the WSG-ADAPT HR+/HER2- Chemotherapy Trial (CT). Presented at: The American Society of Clinical Oncology (ASCO) 2021 Annual Meeting Virtual; June 4-8, 2021; Abstract 504.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F1ED-33D8-4194-BAF8-E6BC5B51ED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11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c/p =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DRFS = in distant relapse-free survival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ET = endocrine therapy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IDFS =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invasive disease-free survival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RS = recurrence score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Gluz</a:t>
            </a:r>
            <a:r>
              <a:rPr lang="en-US" dirty="0"/>
              <a:t> O, Nitz U, </a:t>
            </a:r>
            <a:r>
              <a:rPr lang="en-US" dirty="0" err="1"/>
              <a:t>Kuemmel</a:t>
            </a:r>
            <a:r>
              <a:rPr lang="en-US" dirty="0"/>
              <a:t> S, et al.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Prognostic impact of recurrence score, endocrine response and clinical-pathological factors in high-risk luminal breast cancer: Results from the WSG-ADAPT HR+/HER2-chemotherapy trial.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Presented at: ASCO 2021 Annual Meeting; June 4-8, 2021. Abstract 504.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92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IDFS =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invasive disease-free survival</a:t>
            </a:r>
          </a:p>
          <a:p>
            <a:endParaRPr lang="en-US" dirty="0"/>
          </a:p>
          <a:p>
            <a:r>
              <a:rPr lang="en-US" dirty="0"/>
              <a:t>References: </a:t>
            </a:r>
          </a:p>
          <a:p>
            <a:endParaRPr lang="en-US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NitzU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Christgen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M, et al Prognostic impact of recurrence score (RS) Results, Endocrine Response and Clinical-pathological Factors in High-risk Luminal Early Breast Cancer: Results from the WSG-ADAPT HR+/HER2- Chemotherapy Trial (CT). Presented at: The American Society of Clinical Oncology (ASCO) 2021 Annual Meeting Virtual; June 4-8, 2021; Abstract 504.</a:t>
            </a:r>
            <a:endParaRPr lang="en-US" dirty="0"/>
          </a:p>
          <a:p>
            <a:endParaRPr lang="en-US" dirty="0">
              <a:latin typeface="Arial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67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ER = estrogen receptor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ET = endocrine therapy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HR =?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DDFS = distant disease-free survival</a:t>
            </a:r>
          </a:p>
          <a:p>
            <a:r>
              <a:rPr lang="en-US" dirty="0"/>
              <a:t>IDFS =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invasive disease-free survival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IHC = immunohistochemistry</a:t>
            </a:r>
            <a:endParaRPr lang="en-US" dirty="0"/>
          </a:p>
          <a:p>
            <a:r>
              <a:rPr lang="en-US" dirty="0"/>
              <a:t>ITT = intention-to-treat </a:t>
            </a:r>
          </a:p>
          <a:p>
            <a:r>
              <a:rPr lang="en-US" dirty="0" err="1"/>
              <a:t>PgR</a:t>
            </a:r>
            <a:r>
              <a:rPr lang="en-US" dirty="0"/>
              <a:t> =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progesterone receptors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OS = overall survival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QoL = quality of life</a:t>
            </a:r>
            <a:endParaRPr lang="en-US" dirty="0"/>
          </a:p>
          <a:p>
            <a:r>
              <a:rPr lang="en-US" dirty="0"/>
              <a:t>TNBC  = triple negative breast cancer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Tutt A, Garber JE, Kaufman B, et al. </a:t>
            </a:r>
            <a:r>
              <a:rPr lang="en-US" dirty="0" err="1"/>
              <a:t>OlympiA</a:t>
            </a:r>
            <a:r>
              <a:rPr lang="en-US" dirty="0"/>
              <a:t>: A phase III, multicenter, randomized, placebo-controlled trial of adjuvant olaparib after (neo)adjuvant chemotherapy in patients with germline </a:t>
            </a:r>
            <a:r>
              <a:rPr lang="en-US" i="1" dirty="0"/>
              <a:t>BRCA1/2</a:t>
            </a:r>
            <a:r>
              <a:rPr lang="en-US" dirty="0"/>
              <a:t> mutations and high-risk HER2-negative early breast cancer.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Presented at: The American Society of Clinical Oncology (ASCO) 2021 Annual Meeting Virtual; June 4-8, 2021; </a:t>
            </a:r>
            <a:r>
              <a:rPr lang="en-US" dirty="0"/>
              <a:t>Abstract LBA1.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299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R = estrogen receptor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ET = endocrine therapy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HR =?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DDFS = distant disease-free survival</a:t>
            </a:r>
          </a:p>
          <a:p>
            <a:r>
              <a:rPr lang="en-US" dirty="0"/>
              <a:t>IDFS =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invasive disease-free survival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IHC = immunohistochemistry</a:t>
            </a:r>
            <a:endParaRPr lang="en-US" dirty="0"/>
          </a:p>
          <a:p>
            <a:r>
              <a:rPr lang="en-US" dirty="0"/>
              <a:t>ITT = intention-to-treat </a:t>
            </a:r>
          </a:p>
          <a:p>
            <a:r>
              <a:rPr lang="en-US" dirty="0" err="1"/>
              <a:t>PgR</a:t>
            </a:r>
            <a:r>
              <a:rPr lang="en-US" dirty="0"/>
              <a:t> =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progesterone receptors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OS = overall survival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QoL = quality of life</a:t>
            </a:r>
            <a:endParaRPr lang="en-US" dirty="0"/>
          </a:p>
          <a:p>
            <a:r>
              <a:rPr lang="en-US" dirty="0"/>
              <a:t>TNBC  = triple negative breast cancer</a:t>
            </a:r>
          </a:p>
          <a:p>
            <a:endParaRPr lang="en-US" dirty="0"/>
          </a:p>
          <a:p>
            <a:r>
              <a:rPr lang="en-US" dirty="0"/>
              <a:t>References: </a:t>
            </a:r>
          </a:p>
          <a:p>
            <a:r>
              <a:rPr lang="en-US" dirty="0"/>
              <a:t>Tutt A, Garber JE, Kaufman B, et al. </a:t>
            </a:r>
            <a:r>
              <a:rPr lang="en-US" dirty="0" err="1"/>
              <a:t>OlympiA</a:t>
            </a:r>
            <a:r>
              <a:rPr lang="en-US" dirty="0"/>
              <a:t>: A phase III, multicenter, randomized, placebo-controlled trial of adjuvant </a:t>
            </a:r>
            <a:r>
              <a:rPr lang="en-US" dirty="0" err="1"/>
              <a:t>olaparib</a:t>
            </a:r>
            <a:r>
              <a:rPr lang="en-US" dirty="0"/>
              <a:t> after (neo)adjuvant chemotherapy in patients with germline </a:t>
            </a:r>
            <a:r>
              <a:rPr lang="en-US" i="1" dirty="0"/>
              <a:t>BRCA1/2</a:t>
            </a:r>
            <a:r>
              <a:rPr lang="en-US" dirty="0"/>
              <a:t> mutations and high-risk HER2-negative early breast cancer.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Presented at: The American Society of Clinical Oncology (ASCO) 2021 Annual Meeting Virtual; June 4-8, 2021; </a:t>
            </a:r>
            <a:r>
              <a:rPr lang="en-US" dirty="0"/>
              <a:t>Abstract LBA1.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005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  <a:p>
            <a:r>
              <a:rPr lang="en-US" dirty="0"/>
              <a:t>References: </a:t>
            </a:r>
          </a:p>
          <a:p>
            <a:r>
              <a:rPr lang="en-US" dirty="0"/>
              <a:t>CNS = central nervous system (?)</a:t>
            </a:r>
          </a:p>
          <a:p>
            <a:r>
              <a:rPr lang="en-US" dirty="0"/>
              <a:t>ER = estrogen receptor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ET = endocrine therapy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HR =?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DDFS = distant disease-free survival</a:t>
            </a:r>
          </a:p>
          <a:p>
            <a:r>
              <a:rPr lang="en-US" dirty="0"/>
              <a:t>IDFS =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invasive disease-free survival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IHC = immunohistochemistry</a:t>
            </a:r>
            <a:endParaRPr lang="en-US" dirty="0"/>
          </a:p>
          <a:p>
            <a:r>
              <a:rPr lang="en-US" dirty="0"/>
              <a:t>ITT = intention-to-treat </a:t>
            </a:r>
          </a:p>
          <a:p>
            <a:r>
              <a:rPr lang="en-US" dirty="0" err="1"/>
              <a:t>PgR</a:t>
            </a:r>
            <a:r>
              <a:rPr lang="en-US" dirty="0"/>
              <a:t> =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progesterone receptors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OS = overall survival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QoL = quality of life</a:t>
            </a:r>
            <a:endParaRPr lang="en-US" dirty="0"/>
          </a:p>
          <a:p>
            <a:r>
              <a:rPr lang="en-US" dirty="0"/>
              <a:t>TNBC  = triple negative breast cancer</a:t>
            </a:r>
          </a:p>
          <a:p>
            <a:endParaRPr lang="en-US" dirty="0"/>
          </a:p>
          <a:p>
            <a:r>
              <a:rPr lang="en-US" dirty="0"/>
              <a:t>References: </a:t>
            </a:r>
          </a:p>
          <a:p>
            <a:r>
              <a:rPr lang="en-US" dirty="0"/>
              <a:t>Tutt A, Garber JE, Kaufman B, et al. </a:t>
            </a:r>
            <a:r>
              <a:rPr lang="en-US" dirty="0" err="1"/>
              <a:t>OlympiA</a:t>
            </a:r>
            <a:r>
              <a:rPr lang="en-US" dirty="0"/>
              <a:t>: A phase III, multicenter, randomized, placebo-controlled trial of adjuvant </a:t>
            </a:r>
            <a:r>
              <a:rPr lang="en-US" dirty="0" err="1"/>
              <a:t>olaparib</a:t>
            </a:r>
            <a:r>
              <a:rPr lang="en-US" dirty="0"/>
              <a:t> after (neo)adjuvant chemotherapy in patients with germline </a:t>
            </a:r>
            <a:r>
              <a:rPr lang="en-US" i="1" dirty="0"/>
              <a:t>BRCA1/2</a:t>
            </a:r>
            <a:r>
              <a:rPr lang="en-US" dirty="0"/>
              <a:t> mutations and high-risk HER2-negative early breast cancer.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Presented at: The American Society of Clinical Oncology (ASCO) 2021 Annual Meeting Virtual; June 4-8, 2021; </a:t>
            </a:r>
            <a:r>
              <a:rPr lang="en-US" dirty="0"/>
              <a:t>Abstract LBA1.</a:t>
            </a:r>
          </a:p>
          <a:p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469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Harbeck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N. Risk-adapted adjuvant therapy of luminal early breast cancer in 2020.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Opin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Obstet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Gynecol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2021;33:53-58.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10.1097/GCO.0000000000000679. PMID: 33337614.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35F09-126C-48DA-A455-CB264251A4D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0818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  <a:p>
            <a:r>
              <a:rPr lang="en-US" dirty="0"/>
              <a:t>References: </a:t>
            </a:r>
          </a:p>
          <a:p>
            <a:r>
              <a:rPr lang="en-US" dirty="0"/>
              <a:t>CNS = central nervous system (?)</a:t>
            </a:r>
          </a:p>
          <a:p>
            <a:r>
              <a:rPr lang="en-US" dirty="0"/>
              <a:t>ER = estrogen receptor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ET = endocrine therapy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HR =?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DDFS = distant disease-free survival</a:t>
            </a:r>
          </a:p>
          <a:p>
            <a:r>
              <a:rPr lang="en-US" dirty="0"/>
              <a:t>IDFS =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invasive disease-free survival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IHC = immunohistochemistry</a:t>
            </a:r>
            <a:endParaRPr lang="en-US" dirty="0"/>
          </a:p>
          <a:p>
            <a:r>
              <a:rPr lang="en-US" dirty="0"/>
              <a:t>ITT = intention-to-treat </a:t>
            </a:r>
          </a:p>
          <a:p>
            <a:r>
              <a:rPr lang="en-US" dirty="0" err="1"/>
              <a:t>PgR</a:t>
            </a:r>
            <a:r>
              <a:rPr lang="en-US" dirty="0"/>
              <a:t> =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progesterone receptors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OS = overall survival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QoL = quality of life</a:t>
            </a:r>
            <a:endParaRPr lang="en-US" dirty="0"/>
          </a:p>
          <a:p>
            <a:r>
              <a:rPr lang="en-US" dirty="0"/>
              <a:t>TNBC  = triple negative breast cancer</a:t>
            </a:r>
          </a:p>
          <a:p>
            <a:endParaRPr lang="en-US" dirty="0"/>
          </a:p>
          <a:p>
            <a:r>
              <a:rPr lang="en-US" dirty="0"/>
              <a:t>References: </a:t>
            </a:r>
          </a:p>
          <a:p>
            <a:r>
              <a:rPr lang="en-US" dirty="0"/>
              <a:t>Tutt A, Garber JE, Kaufman B, et al. </a:t>
            </a:r>
            <a:r>
              <a:rPr lang="en-US" dirty="0" err="1"/>
              <a:t>OlympiA</a:t>
            </a:r>
            <a:r>
              <a:rPr lang="en-US" dirty="0"/>
              <a:t>: A phase III, multicenter, randomized, placebo-controlled trial of adjuvant </a:t>
            </a:r>
            <a:r>
              <a:rPr lang="en-US" dirty="0" err="1"/>
              <a:t>olaparib</a:t>
            </a:r>
            <a:r>
              <a:rPr lang="en-US" dirty="0"/>
              <a:t> after (neo)adjuvant chemotherapy in patients with germline </a:t>
            </a:r>
            <a:r>
              <a:rPr lang="en-US" i="1" dirty="0"/>
              <a:t>BRCA1/2</a:t>
            </a:r>
            <a:r>
              <a:rPr lang="en-US" dirty="0"/>
              <a:t> mutations and high-risk HER2-negative early breast cancer.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Presented at: The American Society of Clinical Oncology (ASCO) 2021 Annual Meeting Virtual; June 4-8, 2021; </a:t>
            </a:r>
            <a:r>
              <a:rPr lang="en-US" dirty="0"/>
              <a:t>Abstract LBA1.</a:t>
            </a:r>
            <a:endParaRPr lang="en-US" dirty="0">
              <a:latin typeface="Arial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776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  <a:p>
            <a:r>
              <a:rPr lang="en-US" dirty="0"/>
              <a:t>References: 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24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F1ED-33D8-4194-BAF8-E6BC5B51ED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80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 = breast cancer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Finn RS, Dering J, Conklin D, et al. PD 0332991, a selective cyclin D kinase 4/6 inhibitor, preferentially inhibits proliferation of luminal estrogen receptor-positive human breast cancer cell lines in vitro. </a:t>
            </a:r>
            <a:r>
              <a:rPr lang="en-US" b="0" i="1" dirty="0">
                <a:solidFill>
                  <a:srgbClr val="212121"/>
                </a:solidFill>
                <a:effectLst/>
                <a:latin typeface="BlinkMacSystemFont"/>
              </a:rPr>
              <a:t>Breast Cancer Res</a:t>
            </a:r>
            <a:r>
              <a:rPr lang="en-US" b="0" i="0">
                <a:solidFill>
                  <a:srgbClr val="212121"/>
                </a:solidFill>
                <a:effectLst/>
                <a:latin typeface="BlinkMacSystemFont"/>
              </a:rPr>
              <a:t>. 2009;11(5):</a:t>
            </a:r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R77. doi:10.1186/bcr2419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F1ED-33D8-4194-BAF8-E6BC5B51ED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01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Fry DW, Harvey PJ, Keller PR, et al. Specific inhibition of cyclin-dependent kinase 4/6 by PD 0332991 and associated antitumor activity in human tumor xenografts.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 Cancer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2004;3:1427-1438. PMID: 15542782.</a:t>
            </a:r>
          </a:p>
          <a:p>
            <a:pPr marL="228600" indent="-228600">
              <a:buAutoNum type="alphaLcPeriod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lphaLcPeriod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Gelbert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LM, Cai S, Lin X, et al. Preclinical characterization of the CDK4/6 inhibitor LY2835219: in-vivo cell cycle-dependent/independent anti-tumor activities alone/in combination with gemcitabine.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Invest New Drugs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2014;32:825-837.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10.1007/s10637-014-0120-7.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2014 Jun 13. PMID: 24919854; PMCID: PMC4169866.</a:t>
            </a:r>
          </a:p>
          <a:p>
            <a:pPr marL="228600" indent="-228600">
              <a:buAutoNum type="alphaLcPeriod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Kim S, Loo A, Chopra R,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Caponigro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G, et al. Abstract PR02: LEE011: An orally bioavailable, selective small molecule inhibitor of CDK4/6– Reactivating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cancer.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 Cancer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2013;12(11 Suppl):PR02.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F1ED-33D8-4194-BAF8-E6BC5B51ED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33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lphaLcPeriod"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Rugo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HS, Finn RS,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Diéras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V, et al. Palbociclib plus letrozole as first-line therapy in estrogen receptor-positive/human epidermal growth factor receptor 2-negative advanced breast cancer with extended follow-up.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Breast Cancer Res Treat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2019;174:719-729. </a:t>
            </a:r>
          </a:p>
          <a:p>
            <a:pPr marL="228600" indent="-228600">
              <a:buAutoNum type="alphaLcPeriod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lphaLcPeriod"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Hortobagyi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GN, Stemmer SM, Burris HA, et al. Updated results from MONALEESA-2, a phase III trial of first-line ribociclib plus letrozole versus placebo plus letrozole in hormone receptor-positive, HER2-negative advanced breast cancer.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 Oncol.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2018;29:1541-1547.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Tripathy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SA, Colleoni M, Franke F, et al. Ribociclib plus endocrine therapy for premenopausal women with hormone-receptor-positive, advanced breast cancer (MONALEESA-7):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phase 3 trial.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Lancet Oncol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2018;19:904-915.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SA, Lu YS,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Bardia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A, et al. Overall Survival with Ribociclib plus Endocrine Therapy in Breast Cancer.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Engl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 Med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2019;381:307-316.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Goetz MP, Toi M,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Campone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M, et al. MONARCH 3: Abemaciclib As Initial Therapy for Advanced Breast Cancer.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Clin Oncol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2017;35:3638-3646.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Cristofanilli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M, Turner NC,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Bondarenko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I, et al.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Fulvestrant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palbociclib versus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fulvestrant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placebo for treatment of hormone-receptor-positive, HER2-negative metastatic breast cancer that progressed on previous endocrine therapy (PALOMA-3): final analysis of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multicentre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double-blind, phase 3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randomised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controlled trial.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Lancet Oncol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2016;17:425-439.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g. Turner NC,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Slamon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DJ, Ro J, et al. Overall Survival with Palbociclib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Fulvestrant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Advanced Breast Cancer.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Engl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 Med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2018 Nov 15;379(20):1926-1936.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Slamon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DJ, Neven P, Chia S, et al. Overall Survival with Ribociclib plus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Fulvestrant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Advanced Breast Cancer.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Engl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 Med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2020;382:514-524.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Sledge GW Jr, Toi M, Neven P, et al. MONARCH 2: Abemaciclib in Combination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Fulvestrant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Women With HR+/HER2- Advanced Breast Cancer Who Had Progressed While Receiving Endocrine Therapy.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Clin Oncol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2017;35(25):2875-2884.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Sledge GW Jr, Toi M, Neven P, et al. The Effect of Abemaciclib Plus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Fulvestrant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Overall Survival in Hormone Receptor-Positive, ERBB2-Negative Breast Cancer That Progressed on Endocrine Therapy-MONARCH 2: A Randomized Clinical Trial.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JAMA Oncol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2019;6:116–124.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k. IBRANCE® (pablociclib) [prescribing information]. Pfizer, Inc. Approved 2015. Revised April 2019.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l. KISQALI® (ribociclib) [prescribing information]. Novartis Pharmaceuticals Corp. Approved 2017. Revised March 2017.</a:t>
            </a:r>
          </a:p>
          <a:p>
            <a:pPr marL="0" indent="0"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Verzenio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 (abemaciclib) [prescribing information]. Eli Lilly and Company. Approved 2017. Revised September 2017.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CDK = cyclin-dependent kinase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PFS=progression-free survival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OS=overall survival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AI=aromatase inhibitor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Fulv</a:t>
            </a:r>
            <a:r>
              <a:rPr lang="en-US" dirty="0"/>
              <a:t>=</a:t>
            </a:r>
            <a:r>
              <a:rPr lang="en-US" dirty="0" err="1"/>
              <a:t>fulvestrant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NR=not reported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980774-A77B-416E-9811-493631AD5A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443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Hurvitz</a:t>
            </a:r>
            <a:r>
              <a:rPr lang="en-US" dirty="0"/>
              <a:t> S, IM SA, Lu YS, et al.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 III MONALEESA-7 trial of premenopausal patients with HR+/HER2- advanced breast cancer treated with endocrine therapy with and without ribociclib: Overall survival results. Presented at: ASCO 2019 Annual Meeting; May 31-June 4; Chicago, IL. Abstract LBA1008.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F1ED-33D8-4194-BAF8-E6BC5B51ED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26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E9C550"/>
              </a:buClr>
              <a:defRPr/>
            </a:pPr>
            <a:r>
              <a:rPr lang="en-US" sz="2400" dirty="0" err="1"/>
              <a:t>ctDNA</a:t>
            </a:r>
            <a:r>
              <a:rPr lang="en-US" sz="2400" dirty="0"/>
              <a:t> = circulating tumor DNA</a:t>
            </a:r>
          </a:p>
          <a:p>
            <a:pPr marL="0" indent="0">
              <a:buClr>
                <a:srgbClr val="E9C550"/>
              </a:buClr>
              <a:defRPr/>
            </a:pPr>
            <a:r>
              <a:rPr lang="en-US" sz="24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ESR1=estrogen receptor 1 gene</a:t>
            </a:r>
          </a:p>
          <a:p>
            <a:pPr marL="0" indent="0">
              <a:buClr>
                <a:srgbClr val="E9C550"/>
              </a:buClr>
              <a:defRPr/>
            </a:pPr>
            <a:r>
              <a:rPr lang="en-US" sz="24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FUL=</a:t>
            </a:r>
            <a:r>
              <a:rPr lang="en-US" sz="2400" b="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fulvestrant</a:t>
            </a:r>
            <a:endParaRPr lang="en-US" sz="2400" b="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rgbClr val="E9C550"/>
              </a:buClr>
              <a:defRPr/>
            </a:pPr>
            <a:r>
              <a:rPr lang="en-US" sz="24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Mut=mutation</a:t>
            </a:r>
          </a:p>
          <a:p>
            <a:pPr marL="0" indent="0">
              <a:buClr>
                <a:srgbClr val="E9C550"/>
              </a:buClr>
              <a:defRPr/>
            </a:pPr>
            <a:r>
              <a:rPr lang="en-US" sz="24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OS=overall survival</a:t>
            </a:r>
          </a:p>
          <a:p>
            <a:pPr marL="0" indent="0">
              <a:buClr>
                <a:srgbClr val="E9C550"/>
              </a:buClr>
              <a:defRPr/>
            </a:pPr>
            <a:r>
              <a:rPr lang="en-US" sz="24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PAL=palbociclib</a:t>
            </a:r>
          </a:p>
          <a:p>
            <a:pPr marL="0" indent="0">
              <a:buClr>
                <a:srgbClr val="E9C550"/>
              </a:buClr>
              <a:defRPr/>
            </a:pPr>
            <a:r>
              <a:rPr lang="en-US" sz="24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PBO=placebo</a:t>
            </a:r>
          </a:p>
          <a:p>
            <a:pPr marL="0" indent="0">
              <a:buClr>
                <a:srgbClr val="E9C550"/>
              </a:buClr>
              <a:defRPr/>
            </a:pPr>
            <a:r>
              <a:rPr lang="en-US" sz="24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WT=wild-type</a:t>
            </a:r>
          </a:p>
          <a:p>
            <a:pPr marL="0" indent="0">
              <a:buClr>
                <a:srgbClr val="E9C550"/>
              </a:buClr>
              <a:defRPr/>
            </a:pPr>
            <a:endParaRPr lang="en-US" sz="2400" b="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/>
              <a:t>Cristofanilli</a:t>
            </a:r>
            <a:r>
              <a:rPr lang="en-US" sz="2400" dirty="0"/>
              <a:t> M, et al. Presented at: ASCO Virtual; 2021. Abstract 1000.</a:t>
            </a: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u="none" baseline="0" dirty="0"/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/>
              <a:t>Cristofanilli</a:t>
            </a:r>
            <a:r>
              <a:rPr lang="en-US" sz="2400" dirty="0"/>
              <a:t> M, </a:t>
            </a:r>
            <a:r>
              <a:rPr lang="en-US" sz="2400" dirty="0" err="1"/>
              <a:t>Rugo</a:t>
            </a:r>
            <a:r>
              <a:rPr lang="en-US" sz="2400" dirty="0"/>
              <a:t> SH, </a:t>
            </a:r>
            <a:r>
              <a:rPr lang="en-US" sz="2400" dirty="0" err="1"/>
              <a:t>Im</a:t>
            </a:r>
            <a:r>
              <a:rPr lang="en-US" sz="2400" dirty="0"/>
              <a:t> SA, et al. Overall Survival With Palbociclib + </a:t>
            </a:r>
            <a:r>
              <a:rPr lang="en-US" sz="2400" dirty="0" err="1"/>
              <a:t>Fulvestrant</a:t>
            </a:r>
            <a:r>
              <a:rPr lang="en-US" sz="2400" dirty="0"/>
              <a:t> in Women With Hormone Receptor-Positive, Human Epidermal Growth Factor Receptor 2-Negative Advanced Breast Cancer: Updated Analyses From PALOMA-3. 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Presented at: The American Society of Clinical Oncology (ASCO) 2021 Annual Meeting Virtual; June 4-8, 2021; </a:t>
            </a:r>
            <a:r>
              <a:rPr lang="en-US" sz="2400" dirty="0"/>
              <a:t>Abstract 1000.</a:t>
            </a:r>
            <a:endParaRPr lang="en-US" sz="2400" b="0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58DACF-8309-2044-8EF4-AA7C90F4E9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5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465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ctDNA</a:t>
            </a:r>
            <a:r>
              <a:rPr lang="en-US" dirty="0"/>
              <a:t> = circulating tumor DNA</a:t>
            </a: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FUL = </a:t>
            </a:r>
            <a:r>
              <a:rPr lang="en-US" dirty="0" err="1"/>
              <a:t>fulvestrant</a:t>
            </a:r>
            <a:r>
              <a:rPr lang="en-US" dirty="0"/>
              <a:t>; </a:t>
            </a: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Mut = mutation;</a:t>
            </a: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PIK3CA = phosphatidylinositol 3-kinase catalytic subunit alpha gene; </a:t>
            </a: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WT = wild-type. </a:t>
            </a: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Cristofanilli</a:t>
            </a:r>
            <a:r>
              <a:rPr lang="en-US" dirty="0"/>
              <a:t> M, et al. Presented at: ASCO Virtual; 2021. Abstract 1000.</a:t>
            </a: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u="none" baseline="0" dirty="0"/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Cristofanilli</a:t>
            </a:r>
            <a:r>
              <a:rPr lang="en-US" dirty="0"/>
              <a:t> M, </a:t>
            </a:r>
            <a:r>
              <a:rPr lang="en-US" dirty="0" err="1"/>
              <a:t>Rugo</a:t>
            </a:r>
            <a:r>
              <a:rPr lang="en-US" dirty="0"/>
              <a:t> SH, </a:t>
            </a:r>
            <a:r>
              <a:rPr lang="en-US" dirty="0" err="1"/>
              <a:t>Im</a:t>
            </a:r>
            <a:r>
              <a:rPr lang="en-US" dirty="0"/>
              <a:t> SA, et al. Overall Survival With Palbociclib + </a:t>
            </a:r>
            <a:r>
              <a:rPr lang="en-US" dirty="0" err="1"/>
              <a:t>Fulvestrant</a:t>
            </a:r>
            <a:r>
              <a:rPr lang="en-US" dirty="0"/>
              <a:t> in Women With Hormone Receptor-Positive, Human Epidermal Growth Factor Receptor 2-Negative Advanced Breast Cancer: Updated Analyses From PALOMA-3.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Presented at: The American Society of Clinical Oncology (ASCO) 2021 Annual Meeting Virtual; June 4-8, 2021; </a:t>
            </a:r>
            <a:r>
              <a:rPr lang="en-US" dirty="0"/>
              <a:t>Abstract 1000.</a:t>
            </a:r>
            <a:endParaRPr lang="en-US" b="0" u="none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58DACF-8309-2044-8EF4-AA7C90F4E9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5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368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E9C550"/>
              </a:buClr>
              <a:defRPr/>
            </a:pPr>
            <a:r>
              <a:rPr lang="en-US" sz="2400" dirty="0" err="1"/>
              <a:t>ctDNA</a:t>
            </a:r>
            <a:r>
              <a:rPr lang="en-US" sz="2400" dirty="0"/>
              <a:t> = circulating tumor DNA</a:t>
            </a:r>
          </a:p>
          <a:p>
            <a:pPr marL="0" indent="0">
              <a:buClr>
                <a:srgbClr val="E9C550"/>
              </a:buClr>
              <a:defRPr/>
            </a:pPr>
            <a:r>
              <a:rPr lang="en-US" sz="24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ESR1=estrogen receptor 1 gene</a:t>
            </a:r>
          </a:p>
          <a:p>
            <a:pPr marL="0" indent="0">
              <a:buClr>
                <a:srgbClr val="E9C550"/>
              </a:buClr>
              <a:defRPr/>
            </a:pPr>
            <a:r>
              <a:rPr lang="en-US" sz="24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FUL=</a:t>
            </a:r>
            <a:r>
              <a:rPr lang="en-US" sz="2400" b="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fulvestrant</a:t>
            </a:r>
            <a:endParaRPr lang="en-US" sz="2400" b="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rgbClr val="E9C550"/>
              </a:buClr>
              <a:defRPr/>
            </a:pPr>
            <a:r>
              <a:rPr lang="en-US" sz="24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Mut=mutation</a:t>
            </a:r>
          </a:p>
          <a:p>
            <a:pPr marL="0" indent="0">
              <a:buClr>
                <a:srgbClr val="E9C550"/>
              </a:buClr>
              <a:defRPr/>
            </a:pPr>
            <a:r>
              <a:rPr lang="en-US" sz="24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OS=overall survival</a:t>
            </a:r>
          </a:p>
          <a:p>
            <a:pPr marL="0" indent="0">
              <a:buClr>
                <a:srgbClr val="E9C550"/>
              </a:buClr>
              <a:defRPr/>
            </a:pPr>
            <a:r>
              <a:rPr lang="en-US" sz="24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PAL=</a:t>
            </a:r>
            <a:r>
              <a:rPr lang="en-US" sz="2400" b="0" dirty="0" err="1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palbociclib</a:t>
            </a:r>
            <a:endParaRPr lang="en-US" sz="2400" b="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rgbClr val="E9C550"/>
              </a:buClr>
              <a:defRPr/>
            </a:pPr>
            <a:r>
              <a:rPr lang="en-US" sz="24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PBO=placebo</a:t>
            </a:r>
          </a:p>
          <a:p>
            <a:pPr marL="0" indent="0">
              <a:buClr>
                <a:srgbClr val="E9C550"/>
              </a:buClr>
              <a:defRPr/>
            </a:pPr>
            <a:r>
              <a:rPr lang="en-US" sz="2400" b="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TP53 </a:t>
            </a:r>
            <a:r>
              <a:rPr lang="en-US" sz="24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= tumor protein 53 gene</a:t>
            </a:r>
          </a:p>
          <a:p>
            <a:pPr marL="0" indent="0">
              <a:buClr>
                <a:srgbClr val="E9C550"/>
              </a:buClr>
              <a:defRPr/>
            </a:pPr>
            <a:r>
              <a:rPr lang="en-US" sz="2400" b="0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  <a:cs typeface="Calibri" panose="020F0502020204030204" pitchFamily="34" charset="0"/>
              </a:rPr>
              <a:t>WT=wild-type</a:t>
            </a:r>
          </a:p>
          <a:p>
            <a:pPr marL="0" indent="0">
              <a:buClr>
                <a:srgbClr val="E9C550"/>
              </a:buClr>
              <a:defRPr/>
            </a:pPr>
            <a:endParaRPr lang="en-US" sz="2400" b="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/>
              <a:t>Cristofanilli</a:t>
            </a:r>
            <a:r>
              <a:rPr lang="en-US" sz="2400" dirty="0"/>
              <a:t> M, et al. Presented at: ASCO Virtual; 2021. Abstract 1000.</a:t>
            </a: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u="none" baseline="0" dirty="0"/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/>
              <a:t>Cristofanilli</a:t>
            </a:r>
            <a:r>
              <a:rPr lang="en-US" sz="2400" dirty="0"/>
              <a:t> M, </a:t>
            </a:r>
            <a:r>
              <a:rPr lang="en-US" sz="2400" dirty="0" err="1"/>
              <a:t>Rugo</a:t>
            </a:r>
            <a:r>
              <a:rPr lang="en-US" sz="2400" dirty="0"/>
              <a:t> SH, </a:t>
            </a:r>
            <a:r>
              <a:rPr lang="en-US" sz="2400" dirty="0" err="1"/>
              <a:t>Im</a:t>
            </a:r>
            <a:r>
              <a:rPr lang="en-US" sz="2400" dirty="0"/>
              <a:t> SA, et al. Overall Survival With Palbociclib + </a:t>
            </a:r>
            <a:r>
              <a:rPr lang="en-US" sz="2400" dirty="0" err="1"/>
              <a:t>Fulvestrant</a:t>
            </a:r>
            <a:r>
              <a:rPr lang="en-US" sz="2400" dirty="0"/>
              <a:t> in Women With Hormone Receptor-Positive, Human Epidermal Growth Factor Receptor 2-Negative Advanced Breast Cancer: Updated Analyses From PALOMA-3. 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Presented at: The American Society of Clinical Oncology (ASCO) 2021 Annual Meeting Virtual; June 4-8, 2021; </a:t>
            </a:r>
            <a:r>
              <a:rPr lang="en-US" sz="2400" dirty="0"/>
              <a:t>Abstract 1000.</a:t>
            </a:r>
            <a:endParaRPr lang="en-US" sz="2400" b="0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58DACF-8309-2044-8EF4-AA7C90F4E9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5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634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Loibl S, Marmé f, Martin, M, et al. </a:t>
            </a:r>
            <a:r>
              <a:rPr lang="en-US" dirty="0"/>
              <a:t>Phase III study of palbociclib combined with endocrine therapy (ET) in patients with hormone-receptor-positive (HR+), HER2-negative primary breast cancer and with high relapse risk after neoadjuvant chemotherapy (NACT): First results from PENELOPE-B </a:t>
            </a:r>
            <a:r>
              <a:rPr lang="pt-BR" dirty="0"/>
              <a:t>. </a:t>
            </a:r>
            <a:r>
              <a:rPr lang="en-US" dirty="0"/>
              <a:t>San Antonio Breast Cancer Symposium</a:t>
            </a:r>
            <a:r>
              <a:rPr lang="pt-BR" dirty="0"/>
              <a:t>;December 8-11, 2020; San Antonio, TX. Abstract GS01-02.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620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Prat A, Chaudhury A,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Solovieff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N, et al. Correlative Biomarker Analysis of Intrinsic Subtypes and Efficacy Across the MONALEESA Phase III Studies.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Clin Oncol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2021;39:1458-1467.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10.1200/JCO.2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Purchase link:</a:t>
            </a:r>
          </a:p>
          <a:p>
            <a:r>
              <a:rPr lang="en-US" dirty="0"/>
              <a:t>https://articleworks.cadmus.com/buy?c=1608355&amp;url_back=http://ascopubs.org/doi/abs/10.1200/JCO.20.02977&amp;url=http://ascopubs.org/doi/pdf/10.1200/JCO.20.02977&amp;journal=jco&amp;volume=39&amp;issue_number=13&amp;cover_date=May%201,%202021&amp;startpage=1458&amp;pages=11&amp;title=Correlative%20Biomarker%20Analysis%20of%20Intrinsic%20Subtypes%20and%20Efficacy%20Across%20the%20MONALEESA%20Phase%20III%20Studies&amp;authors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F1ED-33D8-4194-BAF8-E6BC5B51ED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644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Binghe</a:t>
            </a:r>
            <a:r>
              <a:rPr lang="en-US" dirty="0"/>
              <a:t> X, Zhang Q, Zhang P, et al.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Dalpiciclib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versus placebo plus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fulvestrant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HR+/HER2- advanced breast cancer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thatrelapsed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progressed on previous endocrine therapy (DAWNA-1): 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multicenter,randomized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phase 3 study.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Presented at: ASCO 2021 Annual Meeting; June 4-8, 2021. Abstract 1002.</a:t>
            </a:r>
          </a:p>
          <a:p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F1ED-33D8-4194-BAF8-E6BC5B51ED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598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eriod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Cristofanilli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M, Turner NC,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Bondarenko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I, et al.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Fulvestrant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palbociclib versus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fulvestrant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placebo for treatment of hormone-receptor-positive, HER2-negative metastatic breast cancer that progressed on previous endocrine therapy (PALOMA-3): final analysis of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multicentre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double-blind, phase 3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randomised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controlled trial.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Lancet Oncol. 2016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;17:425-439.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10.1016/S1470-2045(15)00613-0.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2016 Mar 3. Erratum in: Lancet Oncol. 2016 Apr;17 (4):e136. Erratum in: Lancet Oncol. 2016 Jul;17 (7):e270. PMID: 26947331.</a:t>
            </a:r>
          </a:p>
          <a:p>
            <a:pPr marL="228600" indent="-228600">
              <a:buAutoNum type="alphaLcPeriod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Slamon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DJ, Neven P, Chia S, et al. Phase III Randomized Study of Ribociclib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Fulvestrant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Hormone Receptor-Positive, Human Epidermal Growth Factor Receptor 2-Negative Advanced Breast Cancer: MONALEESA-3.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Clin Oncol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2018;36:2465-2472.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10.1200/JCO.2018.78.9909.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2018 Jun 3. PMID: 29860922.</a:t>
            </a:r>
          </a:p>
          <a:p>
            <a:pPr marL="228600" indent="-228600"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Sledge GW Jr, Toi M, Neven P, et al. MONARCH 2: Abemaciclib in Combination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Fulvestrant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Women With HR+/HER2- Advanced Breast Cancer Who Had Progressed While Receiving Endocrine Therapy.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Clin Oncol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2017;35:2875-2884.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10.1200/JCO.2017.73.7585.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2017 Jun 3. PMID: 28580882.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F1ED-33D8-4194-BAF8-E6BC5B51ED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24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8DACF-8309-2044-8EF4-AA7C90F4E9A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54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8DACF-8309-2044-8EF4-AA7C90F4E9A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94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 =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fulvestrant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RIB =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ribociclib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 = overall survival </a:t>
            </a: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Slamon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DJ, </a:t>
            </a:r>
            <a:r>
              <a:rPr lang="en-US" dirty="0"/>
              <a:t>et al. Presented at: ASCO Virtual; 2021.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 1001.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u="none" baseline="0" dirty="0"/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Slamon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DJ, Neven P, Chia SKL, et al. Updated overall survival (OS) results from the phase III MONALEESA-3 trial of postmenopausal patients (pts) with HR+/HER2- advanced breast cancer (ABC) treated with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fulvestrant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(FUL) ± ribociclib (RIB).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Presented at: The American Society of Clinical Oncology (ASCO) 2021 Annual Meeting Virtual; June 4-8, 2021; Abstract 1001.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F1ED-33D8-4194-BAF8-E6BC5B51ED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202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Pascual J, et al. Presented at: ASCO Virtual; 2021. Abstract 1014.</a:t>
            </a: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u="none" baseline="0" dirty="0"/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Pascual J, Gil-Gil M, Zielinski C, et al. CCNE1 mRNA and cyclin E1 protein expression as predictive biomarkers for efficacy of palbociclib plus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fulvestrant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versus capecitabine in the phase III PEARL study. Presented at: The American Society of Clinical Oncology (ASCO) 2021 Annual Meeting Virtual; June 4-8, 2021; </a:t>
            </a:r>
            <a:r>
              <a:rPr lang="en-US" dirty="0"/>
              <a:t>Abstract 1014.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F1ED-33D8-4194-BAF8-E6BC5B51ED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99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Yardley DA. Common AEs associated with CDK4/6 inhibitors in patients with hormone receptor-positive advanced breast cancer. </a:t>
            </a:r>
            <a:r>
              <a:rPr lang="en-US" i="1" dirty="0"/>
              <a:t>J Clin Oncol</a:t>
            </a:r>
            <a:r>
              <a:rPr lang="en-US" dirty="0"/>
              <a:t>. </a:t>
            </a:r>
            <a:r>
              <a:rPr lang="en-US" i="0" dirty="0"/>
              <a:t>2017;35:239-239.</a:t>
            </a:r>
          </a:p>
          <a:p>
            <a:endParaRPr lang="en-US" dirty="0"/>
          </a:p>
          <a:p>
            <a:r>
              <a:rPr lang="en-US" dirty="0"/>
              <a:t>Abbreviations: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TRAE = treatment-related adverse event</a:t>
            </a:r>
            <a:endParaRPr lang="en-CA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OS =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overall survival</a:t>
            </a:r>
          </a:p>
          <a:p>
            <a:r>
              <a:rPr lang="en-US" dirty="0"/>
              <a:t>PFS =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progression-free survival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F1ED-33D8-4194-BAF8-E6BC5B51ED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267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  <a:p>
            <a:endParaRPr lang="en-US" i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Ibrance® (palbociclib). [Product Information]. Pfizer Inc. Approved 2015. Revised 2019.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Accessed April 19, 2021. https://www.accessdata.fda.gov/drugsatfda_docs/label/2019/207103s008lbl.pdf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Kisqali® (ribociclib). [Product Information]. Approved 2017. Revised 2017.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Accessed April 19, 2021. </a:t>
            </a:r>
            <a:r>
              <a:rPr lang="en-US" dirty="0"/>
              <a:t>https://www.accessdata.fda.gov/drugsatfda_docs/label/2017/209092s000lbl.pdf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Verzenio® (abemaciclib). [Product Information]. Approved 2017. Revised 2018.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Accessed April 19, 2021. </a:t>
            </a:r>
            <a:r>
              <a:rPr lang="en-US" dirty="0"/>
              <a:t>https://www.accessdata.fda.gov/drugsatfda_docs/label/2018/208855s000lbl.pdf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093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6330BE-D91A-D240-B266-E5D5F99B4C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5093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086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0378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Denkert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Marmé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F, Martin M, et al. Subgroup of post-neoadjuvant luminal-B tumors assessed by HTG in PENELOPE-B investigating palbociclib in high risk HER2-/HR+ breast cancer with residual disease. Presented at: ASCO 2021 Annual Meeting; June 4-8, 2021. Abstract 519.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081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Marmé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F, Martin M,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M, et al. Palbociclib combined with endocrine treatment in breast cancer patients with high relapse risk after neoadjuvant chemotherapy: Subgroup analyses of premenopausal patients in PENELOPE-B. ASCO 2021 Annual Meeting; June 4-8, 2021. Abstract 518. </a:t>
            </a:r>
            <a:endParaRPr lang="en-US" dirty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24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Mayer E, et al. PALLAS: A randomized phase III trial of adjuvant palbociclib with endocrine therapy versus endocrine therapy alone for HR+/HER2- early breast cancer. Presented at: European Society for Medical Oncology (ESMO) congress. Virtual 2020. Abstract LBA12.</a:t>
            </a:r>
          </a:p>
          <a:p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DRFS</a:t>
            </a:r>
            <a:r>
              <a:rPr lang="en-US" baseline="0" dirty="0">
                <a:latin typeface="Arial" charset="0"/>
              </a:rPr>
              <a:t> = distant recurrence-free survival</a:t>
            </a:r>
            <a:endParaRPr lang="en-US" dirty="0">
              <a:latin typeface="Arial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55B5C1-1C11-4481-86CF-2C2BA0754EBA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96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O’Shaughnessy JA, Johnston S, Harbeck N, et al. </a:t>
            </a:r>
            <a:r>
              <a:rPr lang="en-US" dirty="0"/>
              <a:t>Primary outcome analysis of invasive disease-free survival for monarchE: abemaciclib combined with adjuvant endocrine therapy for high risk early breast cancer</a:t>
            </a:r>
            <a:r>
              <a:rPr lang="pt-BR" dirty="0"/>
              <a:t>. </a:t>
            </a:r>
            <a:r>
              <a:rPr lang="en-US" dirty="0"/>
              <a:t>San Antonio Breast Cancer Symposium</a:t>
            </a:r>
            <a:r>
              <a:rPr lang="pt-BR" dirty="0"/>
              <a:t>;December 8-11, 2020; San Antonio, TX. Abstract GS01-01.</a:t>
            </a:r>
            <a:endParaRPr lang="en-US" dirty="0"/>
          </a:p>
          <a:p>
            <a:endParaRPr lang="en-US" dirty="0">
              <a:latin typeface="Arial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497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72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1">
                  <a:lumMod val="100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11173" y="1889041"/>
            <a:ext cx="11164452" cy="812530"/>
          </a:xfrm>
        </p:spPr>
        <p:txBody>
          <a:bodyPr wrap="square" anchor="b" anchorCtr="0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600" b="0" baseline="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chemeClr val="accent1"/>
                </a:solidFill>
                <a:latin typeface="+mj-lt"/>
              </a:defRPr>
            </a:lvl2pPr>
            <a:lvl3pPr>
              <a:defRPr sz="2400">
                <a:solidFill>
                  <a:schemeClr val="accent1"/>
                </a:solidFill>
                <a:latin typeface="+mj-lt"/>
              </a:defRPr>
            </a:lvl3pPr>
            <a:lvl4pPr>
              <a:defRPr sz="2400">
                <a:solidFill>
                  <a:schemeClr val="accent1"/>
                </a:solidFill>
                <a:latin typeface="+mj-lt"/>
              </a:defRPr>
            </a:lvl4pPr>
            <a:lvl5pPr>
              <a:defRPr sz="24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comes here</a:t>
            </a:r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508864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Moderator</a:t>
            </a:r>
            <a:endParaRPr lang="en-US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508863" y="4549988"/>
            <a:ext cx="3726195" cy="27699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Moderator</a:t>
            </a:r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24" hasCustomPrompt="1"/>
          </p:nvPr>
        </p:nvSpPr>
        <p:spPr>
          <a:xfrm>
            <a:off x="508863" y="2737527"/>
            <a:ext cx="11167747" cy="492443"/>
          </a:xfrm>
        </p:spPr>
        <p:txBody>
          <a:bodyPr wrap="square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400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8864" y="377589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4608700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Faculty</a:t>
            </a:r>
            <a:endParaRPr lang="en-US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4608699" y="4549988"/>
            <a:ext cx="3726195" cy="27699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Faculty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4949"/>
            <a:ext cx="1312443" cy="3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04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3435">
          <p15:clr>
            <a:srgbClr val="FBAE40"/>
          </p15:clr>
        </p15:guide>
        <p15:guide id="5" orient="horz" pos="3816">
          <p15:clr>
            <a:srgbClr val="FBAE40"/>
          </p15:clr>
        </p15:guide>
        <p15:guide id="6" pos="272">
          <p15:clr>
            <a:srgbClr val="FBAE40"/>
          </p15:clr>
        </p15:guide>
        <p15:guide id="7" pos="45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-Faculty_1-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F6CC426-3DD0-6444-AA6B-C4F670112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97" t="339" r="29800" b="-339"/>
          <a:stretch/>
        </p:blipFill>
        <p:spPr>
          <a:xfrm>
            <a:off x="0" y="-19049"/>
            <a:ext cx="12192000" cy="68961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0F68B830-00F1-0D43-A59C-4232D0AEB059}"/>
              </a:ext>
            </a:extLst>
          </p:cNvPr>
          <p:cNvSpPr/>
          <p:nvPr userDrawn="1"/>
        </p:nvSpPr>
        <p:spPr>
          <a:xfrm flipH="1">
            <a:off x="1" y="-52"/>
            <a:ext cx="6644129" cy="6859368"/>
          </a:xfrm>
          <a:custGeom>
            <a:avLst/>
            <a:gdLst>
              <a:gd name="connsiteX0" fmla="*/ 4625831 w 4983097"/>
              <a:gd name="connsiteY0" fmla="*/ 0 h 5144526"/>
              <a:gd name="connsiteX1" fmla="*/ 1078604 w 4983097"/>
              <a:gd name="connsiteY1" fmla="*/ 0 h 5144526"/>
              <a:gd name="connsiteX2" fmla="*/ 753172 w 4983097"/>
              <a:gd name="connsiteY2" fmla="*/ 0 h 5144526"/>
              <a:gd name="connsiteX3" fmla="*/ 206 w 4983097"/>
              <a:gd name="connsiteY3" fmla="*/ 2573039 h 5144526"/>
              <a:gd name="connsiteX4" fmla="*/ 753172 w 4983097"/>
              <a:gd name="connsiteY4" fmla="*/ 5143500 h 5144526"/>
              <a:gd name="connsiteX5" fmla="*/ 4625831 w 4983097"/>
              <a:gd name="connsiteY5" fmla="*/ 5144526 h 5144526"/>
              <a:gd name="connsiteX6" fmla="*/ 4625831 w 4983097"/>
              <a:gd name="connsiteY6" fmla="*/ 5143539 h 5144526"/>
              <a:gd name="connsiteX7" fmla="*/ 4983097 w 4983097"/>
              <a:gd name="connsiteY7" fmla="*/ 5143539 h 5144526"/>
              <a:gd name="connsiteX8" fmla="*/ 4983097 w 4983097"/>
              <a:gd name="connsiteY8" fmla="*/ 39 h 5144526"/>
              <a:gd name="connsiteX9" fmla="*/ 4625831 w 4983097"/>
              <a:gd name="connsiteY9" fmla="*/ 39 h 514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83097" h="5144526">
                <a:moveTo>
                  <a:pt x="4625831" y="0"/>
                </a:moveTo>
                <a:lnTo>
                  <a:pt x="1078604" y="0"/>
                </a:lnTo>
                <a:lnTo>
                  <a:pt x="753172" y="0"/>
                </a:lnTo>
                <a:cubicBezTo>
                  <a:pt x="757075" y="1910"/>
                  <a:pt x="-14451" y="1151019"/>
                  <a:pt x="206" y="2573039"/>
                </a:cubicBezTo>
                <a:cubicBezTo>
                  <a:pt x="14864" y="3995060"/>
                  <a:pt x="751859" y="5141893"/>
                  <a:pt x="753172" y="5143500"/>
                </a:cubicBezTo>
                <a:lnTo>
                  <a:pt x="4625831" y="5144526"/>
                </a:lnTo>
                <a:lnTo>
                  <a:pt x="4625831" y="5143539"/>
                </a:lnTo>
                <a:lnTo>
                  <a:pt x="4983097" y="5143539"/>
                </a:lnTo>
                <a:lnTo>
                  <a:pt x="4983097" y="39"/>
                </a:lnTo>
                <a:lnTo>
                  <a:pt x="4625831" y="39"/>
                </a:lnTo>
                <a:close/>
              </a:path>
            </a:pathLst>
          </a:custGeom>
          <a:solidFill>
            <a:srgbClr val="002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b="0" i="0">
              <a:latin typeface="Franklin Gothic Book" panose="020B05030201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2B692CA-9441-4E4A-A621-D14B6127CD59}"/>
              </a:ext>
            </a:extLst>
          </p:cNvPr>
          <p:cNvSpPr/>
          <p:nvPr userDrawn="1"/>
        </p:nvSpPr>
        <p:spPr>
          <a:xfrm>
            <a:off x="5592971" y="0"/>
            <a:ext cx="1051159" cy="6858000"/>
          </a:xfrm>
          <a:custGeom>
            <a:avLst/>
            <a:gdLst>
              <a:gd name="connsiteX0" fmla="*/ 36924 w 1051159"/>
              <a:gd name="connsiteY0" fmla="*/ 0 h 6858000"/>
              <a:gd name="connsiteX1" fmla="*/ 365548 w 1051159"/>
              <a:gd name="connsiteY1" fmla="*/ 0 h 6858000"/>
              <a:gd name="connsiteX2" fmla="*/ 380080 w 1051159"/>
              <a:gd name="connsiteY2" fmla="*/ 29180 h 6858000"/>
              <a:gd name="connsiteX3" fmla="*/ 1049851 w 1051159"/>
              <a:gd name="connsiteY3" fmla="*/ 3434632 h 6858000"/>
              <a:gd name="connsiteX4" fmla="*/ 368488 w 1051159"/>
              <a:gd name="connsiteY4" fmla="*/ 6790916 h 6858000"/>
              <a:gd name="connsiteX5" fmla="*/ 337619 w 1051159"/>
              <a:gd name="connsiteY5" fmla="*/ 6858000 h 6858000"/>
              <a:gd name="connsiteX6" fmla="*/ 0 w 1051159"/>
              <a:gd name="connsiteY6" fmla="*/ 6858000 h 6858000"/>
              <a:gd name="connsiteX7" fmla="*/ 30577 w 1051159"/>
              <a:gd name="connsiteY7" fmla="*/ 6800939 h 6858000"/>
              <a:gd name="connsiteX8" fmla="*/ 963948 w 1051159"/>
              <a:gd name="connsiteY8" fmla="*/ 3433557 h 6858000"/>
              <a:gd name="connsiteX9" fmla="*/ 91622 w 1051159"/>
              <a:gd name="connsiteY9" fmla="*/ 96826 h 6858000"/>
              <a:gd name="connsiteX10" fmla="*/ 36924 w 1051159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1159" h="6858000">
                <a:moveTo>
                  <a:pt x="36924" y="0"/>
                </a:moveTo>
                <a:lnTo>
                  <a:pt x="365548" y="0"/>
                </a:lnTo>
                <a:lnTo>
                  <a:pt x="380080" y="29180"/>
                </a:lnTo>
                <a:cubicBezTo>
                  <a:pt x="693961" y="676507"/>
                  <a:pt x="1076387" y="1803632"/>
                  <a:pt x="1049851" y="3434632"/>
                </a:cubicBezTo>
                <a:cubicBezTo>
                  <a:pt x="1052150" y="4951079"/>
                  <a:pt x="675463" y="6107668"/>
                  <a:pt x="368488" y="6790916"/>
                </a:cubicBezTo>
                <a:lnTo>
                  <a:pt x="337619" y="6858000"/>
                </a:lnTo>
                <a:lnTo>
                  <a:pt x="0" y="6858000"/>
                </a:lnTo>
                <a:lnTo>
                  <a:pt x="30577" y="6800939"/>
                </a:lnTo>
                <a:cubicBezTo>
                  <a:pt x="417428" y="6066118"/>
                  <a:pt x="931474" y="4822734"/>
                  <a:pt x="963948" y="3433557"/>
                </a:cubicBezTo>
                <a:cubicBezTo>
                  <a:pt x="949451" y="1939968"/>
                  <a:pt x="473448" y="787458"/>
                  <a:pt x="91622" y="96826"/>
                </a:cubicBezTo>
                <a:lnTo>
                  <a:pt x="36924" y="0"/>
                </a:lnTo>
                <a:close/>
              </a:path>
            </a:pathLst>
          </a:custGeom>
          <a:solidFill>
            <a:srgbClr val="F765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Franklin Gothic Book" panose="020B0503020102020204" pitchFamily="34" charset="0"/>
            </a:endParaRPr>
          </a:p>
        </p:txBody>
      </p:sp>
      <p:sp>
        <p:nvSpPr>
          <p:cNvPr id="84" name="Title 1"/>
          <p:cNvSpPr>
            <a:spLocks noGrp="1"/>
          </p:cNvSpPr>
          <p:nvPr>
            <p:ph type="ctrTitle" hasCustomPrompt="1"/>
          </p:nvPr>
        </p:nvSpPr>
        <p:spPr>
          <a:xfrm>
            <a:off x="147692" y="1298801"/>
            <a:ext cx="5722067" cy="158191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733" b="1" i="0" cap="none" baseline="0"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A31FC3CF-3AAE-4B42-B0C6-B5ED354801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5446" y="4179511"/>
            <a:ext cx="5256613" cy="25332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133" b="0" i="0">
                <a:solidFill>
                  <a:schemeClr val="bg1"/>
                </a:solidFill>
                <a:latin typeface="Franklin Gothic Medium" panose="020B060302010202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alibri" panose="020F0502020204030204" pitchFamily="34" charset="0"/>
              </a:defRPr>
            </a:lvl3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5DF787-214C-B64B-A394-E0320C9D4B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34" y="280798"/>
            <a:ext cx="2986575" cy="30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5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6032" y="1476354"/>
            <a:ext cx="11612880" cy="4657828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141414"/>
                </a:solidFill>
                <a:latin typeface="Franklin Gothic Book" panose="020B0503020102020204" pitchFamily="34" charset="0"/>
              </a:defRPr>
            </a:lvl1pPr>
            <a:lvl2pPr>
              <a:defRPr sz="3200" b="0" i="0">
                <a:solidFill>
                  <a:srgbClr val="141414"/>
                </a:solidFill>
                <a:latin typeface="Franklin Gothic Book" panose="020B0503020102020204" pitchFamily="34" charset="0"/>
              </a:defRPr>
            </a:lvl2pPr>
            <a:lvl3pPr>
              <a:defRPr sz="2667" b="0" i="0">
                <a:solidFill>
                  <a:srgbClr val="141414"/>
                </a:solidFill>
                <a:latin typeface="Franklin Gothic Book" panose="020B0503020102020204" pitchFamily="34" charset="0"/>
              </a:defRPr>
            </a:lvl3pPr>
            <a:lvl4pPr>
              <a:defRPr sz="2400" b="0" i="0">
                <a:solidFill>
                  <a:srgbClr val="141414"/>
                </a:solidFill>
                <a:latin typeface="Franklin Gothic Book" panose="020B0503020102020204" pitchFamily="34" charset="0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56033" y="6163056"/>
            <a:ext cx="11085039" cy="47548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1400" b="0" i="0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4EAA9C-DC0A-0048-A2D8-74BB19787D68}"/>
              </a:ext>
            </a:extLst>
          </p:cNvPr>
          <p:cNvSpPr/>
          <p:nvPr userDrawn="1"/>
        </p:nvSpPr>
        <p:spPr>
          <a:xfrm>
            <a:off x="11559260" y="6260293"/>
            <a:ext cx="449323" cy="4493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Franklin Gothic Book" panose="020B0503020102020204" pitchFamily="34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8288" y="6345936"/>
            <a:ext cx="667512" cy="2743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200" b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fld id="{BFA19188-CCD0-4FFB-8DFB-60D3E72DC0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64363" y="6642556"/>
            <a:ext cx="10863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marR="0" lvl="0" indent="0" algn="ctr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 kumimoji="0" sz="900" b="0" i="0" u="none" strike="noStrike" cap="none" normalizeH="0" baseline="0">
                <a:ln>
                  <a:noFill/>
                </a:ln>
                <a:solidFill>
                  <a:schemeClr val="accent6"/>
                </a:solidFill>
                <a:effectLst/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en-US" sz="900" b="0" i="0">
                <a:solidFill>
                  <a:srgbClr val="7F7F7F"/>
                </a:solidFill>
                <a:latin typeface="Franklin Gothic Book" panose="020B0503020102020204" pitchFamily="34" charset="0"/>
              </a:rPr>
              <a:t>These materials are provided to you solely as an educational resource for your personal use. Any commercial use or distribution of these materials or any portion thereof is strictly prohibited.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B859BD-6651-934E-8378-533424EE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733" b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8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56032" y="6163056"/>
            <a:ext cx="11082528" cy="47548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1400" b="0" i="0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8288" y="6345936"/>
            <a:ext cx="667512" cy="2743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200" b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fld id="{BFA19188-CCD0-4FFB-8DFB-60D3E72DC0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664363" y="6642556"/>
            <a:ext cx="10863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marR="0" lvl="0" indent="0" algn="ctr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 kumimoji="0" sz="900" b="0" i="0" u="none" strike="noStrike" cap="none" normalizeH="0" baseline="0">
                <a:ln>
                  <a:noFill/>
                </a:ln>
                <a:solidFill>
                  <a:schemeClr val="accent6"/>
                </a:solidFill>
                <a:effectLst/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en-US" sz="900" b="0" i="0">
                <a:solidFill>
                  <a:srgbClr val="7F7F7F"/>
                </a:solidFill>
                <a:latin typeface="Franklin Gothic Book" panose="020B0503020102020204" pitchFamily="34" charset="0"/>
              </a:rPr>
              <a:t>These materials are provided to you solely as an educational resource for your personal use. Any commercial use or distribution of these materials or any portion thereof is strictly prohibited.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6D173B-A9C0-FA44-834F-7AEED303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4" y="126551"/>
            <a:ext cx="9385679" cy="1100365"/>
          </a:xfrm>
        </p:spPr>
        <p:txBody>
          <a:bodyPr/>
          <a:lstStyle>
            <a:lvl1pPr>
              <a:defRPr sz="3733" b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5058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6032" y="1476351"/>
            <a:ext cx="5669280" cy="437997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199632" y="1476351"/>
            <a:ext cx="5669280" cy="437997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133"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56032" y="6163056"/>
            <a:ext cx="11082528" cy="47548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1400" b="0" i="0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8288" y="6345936"/>
            <a:ext cx="667512" cy="2743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200" b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fld id="{BFA19188-CCD0-4FFB-8DFB-60D3E72DC0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64363" y="6642556"/>
            <a:ext cx="10863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normalizeH="0" baseline="0">
                <a:ln>
                  <a:noFill/>
                </a:ln>
                <a:solidFill>
                  <a:srgbClr val="7F7F7F"/>
                </a:solidFill>
                <a:effectLst/>
                <a:latin typeface="Franklin Gothic Book" panose="020B0503020102020204" pitchFamily="34" charset="0"/>
                <a:ea typeface="+mn-ea"/>
                <a:cs typeface="Segoe UI" panose="020B0502040204020203" pitchFamily="34" charset="0"/>
              </a:rPr>
              <a:t>These materials are provided to you solely as an educational resource for your personal use. Any commercial use or distribution of these materials or any portion thereof is strictly prohibited.</a:t>
            </a:r>
            <a:endParaRPr kumimoji="0" lang="en-US" altLang="en-US" sz="900" b="0" i="0" u="none" strike="noStrike" kern="1200" cap="none" normalizeH="0" baseline="0">
              <a:ln>
                <a:noFill/>
              </a:ln>
              <a:solidFill>
                <a:srgbClr val="7F7F7F"/>
              </a:solidFill>
              <a:effectLst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4CB68B-D5F2-B743-A383-A5B7F5522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126551"/>
            <a:ext cx="9408829" cy="1088556"/>
          </a:xfrm>
        </p:spPr>
        <p:txBody>
          <a:bodyPr/>
          <a:lstStyle>
            <a:lvl1pPr>
              <a:defRPr sz="3733" b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402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GLOB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1">
                  <a:lumMod val="100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5" y="324949"/>
            <a:ext cx="1713083" cy="345610"/>
          </a:xfrm>
          <a:prstGeom prst="rect">
            <a:avLst/>
          </a:prstGeom>
        </p:spPr>
      </p:pic>
      <p:sp>
        <p:nvSpPr>
          <p:cNvPr id="19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11173" y="1889041"/>
            <a:ext cx="11164452" cy="812530"/>
          </a:xfrm>
        </p:spPr>
        <p:txBody>
          <a:bodyPr wrap="square" anchor="b" anchorCtr="0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600" b="0" baseline="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chemeClr val="accent1"/>
                </a:solidFill>
                <a:latin typeface="+mj-lt"/>
              </a:defRPr>
            </a:lvl2pPr>
            <a:lvl3pPr>
              <a:defRPr sz="2400">
                <a:solidFill>
                  <a:schemeClr val="accent1"/>
                </a:solidFill>
                <a:latin typeface="+mj-lt"/>
              </a:defRPr>
            </a:lvl3pPr>
            <a:lvl4pPr>
              <a:defRPr sz="2400">
                <a:solidFill>
                  <a:schemeClr val="accent1"/>
                </a:solidFill>
                <a:latin typeface="+mj-lt"/>
              </a:defRPr>
            </a:lvl4pPr>
            <a:lvl5pPr>
              <a:defRPr sz="24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comes here</a:t>
            </a:r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508864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Moderator</a:t>
            </a:r>
            <a:endParaRPr lang="en-US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508863" y="4549988"/>
            <a:ext cx="3726195" cy="27699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Moderator</a:t>
            </a:r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24" hasCustomPrompt="1"/>
          </p:nvPr>
        </p:nvSpPr>
        <p:spPr>
          <a:xfrm>
            <a:off x="508863" y="2737527"/>
            <a:ext cx="11167747" cy="492443"/>
          </a:xfrm>
        </p:spPr>
        <p:txBody>
          <a:bodyPr wrap="square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400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8864" y="377589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4608700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Faculty</a:t>
            </a:r>
            <a:endParaRPr lang="en-US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4608699" y="4549988"/>
            <a:ext cx="3726195" cy="27699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2129143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3435">
          <p15:clr>
            <a:srgbClr val="FBAE40"/>
          </p15:clr>
        </p15:guide>
        <p15:guide id="5" orient="horz" pos="3816">
          <p15:clr>
            <a:srgbClr val="FBAE40"/>
          </p15:clr>
        </p15:guide>
        <p15:guide id="6" pos="272">
          <p15:clr>
            <a:srgbClr val="FBAE40"/>
          </p15:clr>
        </p15:guide>
        <p15:guide id="7" pos="4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GLOBAL cover_extra-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1">
                  <a:lumMod val="100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5" y="324949"/>
            <a:ext cx="1713083" cy="345610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508864" y="377589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82066820-6C25-0843-B226-EBE80D0A29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864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EC9259F6-F08C-BA48-8208-5C2F12553F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863" y="4549988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FE24C5EF-2160-5341-9A14-4CBAA0A55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08700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2B2BB53B-DA38-B548-AD55-A1D34C4FE7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08699" y="4549988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2D639DFB-1F49-8845-BB23-3F6ABB107C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8864" y="1203308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BAD6C3C-F46F-5D43-8C18-DDE8DA2A92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8863" y="1638445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F8E1B5CF-4D88-544B-9737-C586029C29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8700" y="1203308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9F9FD241-9DC4-9B4F-83EA-B04E9D4393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08699" y="1638445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2900400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3435">
          <p15:clr>
            <a:srgbClr val="FBAE40"/>
          </p15:clr>
        </p15:guide>
        <p15:guide id="5" orient="horz" pos="3816">
          <p15:clr>
            <a:srgbClr val="FBAE40"/>
          </p15:clr>
        </p15:guide>
        <p15:guide id="6" pos="272">
          <p15:clr>
            <a:srgbClr val="FBAE40"/>
          </p15:clr>
        </p15:guide>
        <p15:guide id="7" pos="4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GLOBAL 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08864" y="392914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8864" y="2770297"/>
            <a:ext cx="11065820" cy="738664"/>
          </a:xfrm>
          <a:prstGeom prst="rect">
            <a:avLst/>
          </a:prstGeom>
          <a:noFill/>
        </p:spPr>
        <p:txBody>
          <a:bodyPr wrap="square" lIns="0" rIns="0" anchor="b" anchorCtr="0">
            <a:spAutoFit/>
          </a:bodyPr>
          <a:lstStyle>
            <a:lvl1pPr algn="l">
              <a:lnSpc>
                <a:spcPct val="100000"/>
              </a:lnSpc>
              <a:defRPr sz="48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Breaker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5" y="324949"/>
            <a:ext cx="1713083" cy="3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41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GLOBAL Section breaker w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08864" y="392914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8864" y="2388333"/>
            <a:ext cx="11135268" cy="738664"/>
          </a:xfrm>
          <a:prstGeom prst="rect">
            <a:avLst/>
          </a:prstGeom>
          <a:noFill/>
        </p:spPr>
        <p:txBody>
          <a:bodyPr wrap="square" lIns="0" rIns="0" anchor="b" anchorCtr="0">
            <a:spAutoFit/>
          </a:bodyPr>
          <a:lstStyle>
            <a:lvl1pPr algn="l">
              <a:lnSpc>
                <a:spcPct val="100000"/>
              </a:lnSpc>
              <a:defRPr sz="48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Breaker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5" y="324949"/>
            <a:ext cx="1713083" cy="34561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08864" y="3133534"/>
            <a:ext cx="11135268" cy="590931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Section Breaker Heading</a:t>
            </a:r>
          </a:p>
        </p:txBody>
      </p:sp>
    </p:spTree>
    <p:extLst>
      <p:ext uri="{BB962C8B-B14F-4D97-AF65-F5344CB8AC3E}">
        <p14:creationId xmlns:p14="http://schemas.microsoft.com/office/powerpoint/2010/main" val="4270023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GLOBAL Thank you-Non-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5" y="324949"/>
            <a:ext cx="1713083" cy="34561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767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to answer the post-activity assessment questions and receive credit. </a:t>
            </a:r>
            <a:br>
              <a:rPr lang="en-US" sz="2300">
                <a:solidFill>
                  <a:schemeClr val="bg2"/>
                </a:solidFill>
                <a:latin typeface="+mn-lt"/>
              </a:rPr>
            </a:br>
            <a:r>
              <a:rPr lang="en-US" sz="2300">
                <a:solidFill>
                  <a:schemeClr val="bg2"/>
                </a:solidFill>
                <a:latin typeface="+mn-lt"/>
              </a:rPr>
              <a:t>Please also take a moment to complete the program evaluation.</a:t>
            </a:r>
          </a:p>
        </p:txBody>
      </p:sp>
    </p:spTree>
    <p:extLst>
      <p:ext uri="{BB962C8B-B14F-4D97-AF65-F5344CB8AC3E}">
        <p14:creationId xmlns:p14="http://schemas.microsoft.com/office/powerpoint/2010/main" val="212864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GLOBAL Thank you-L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5" y="324949"/>
            <a:ext cx="1713083" cy="34561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389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take a moment to complete the program evaluation and receive credit.</a:t>
            </a:r>
          </a:p>
        </p:txBody>
      </p:sp>
    </p:spTree>
    <p:extLst>
      <p:ext uri="{BB962C8B-B14F-4D97-AF65-F5344CB8AC3E}">
        <p14:creationId xmlns:p14="http://schemas.microsoft.com/office/powerpoint/2010/main" val="317844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cover_extra-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1">
                  <a:lumMod val="100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508864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508863" y="4549988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8864" y="377589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4608700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4608699" y="4549988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4949"/>
            <a:ext cx="1312443" cy="345610"/>
          </a:xfrm>
          <a:prstGeom prst="rect">
            <a:avLst/>
          </a:prstGeom>
        </p:spPr>
      </p:pic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6934527E-5B68-E04A-BBCE-51E620DEB9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8864" y="1203308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3D68BB0-92CA-3949-A75D-8141A85E2A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8863" y="1638445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1B7C6504-E2E3-624F-898D-5EA2CBD2061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8700" y="1203308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B8106D3-1123-FF4C-8837-CA4B10AD06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08699" y="1638445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1952293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3435">
          <p15:clr>
            <a:srgbClr val="FBAE40"/>
          </p15:clr>
        </p15:guide>
        <p15:guide id="5" orient="horz" pos="3816">
          <p15:clr>
            <a:srgbClr val="FBAE40"/>
          </p15:clr>
        </p15:guide>
        <p15:guide id="6" pos="272">
          <p15:clr>
            <a:srgbClr val="FBAE40"/>
          </p15:clr>
        </p15:guide>
        <p15:guide id="7" pos="45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GLOBAL Thank you-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5" y="324949"/>
            <a:ext cx="1713083" cy="34561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778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to</a:t>
            </a:r>
            <a:r>
              <a:rPr lang="en-US" sz="2300" baseline="0">
                <a:solidFill>
                  <a:schemeClr val="bg2"/>
                </a:solidFill>
                <a:latin typeface="+mn-lt"/>
              </a:rPr>
              <a:t> answer the post-activity assessment questions and take a moment to complete the program evaluation.</a:t>
            </a:r>
            <a:endParaRPr lang="en-US" sz="230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6938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GLOBAL Thank you-Mic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5" y="324949"/>
            <a:ext cx="1713083" cy="34561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3745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and answer the post-activity assessment.​</a:t>
            </a:r>
          </a:p>
        </p:txBody>
      </p:sp>
    </p:spTree>
    <p:extLst>
      <p:ext uri="{BB962C8B-B14F-4D97-AF65-F5344CB8AC3E}">
        <p14:creationId xmlns:p14="http://schemas.microsoft.com/office/powerpoint/2010/main" val="4008245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1">
                  <a:lumMod val="100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11173" y="1889041"/>
            <a:ext cx="11164452" cy="812530"/>
          </a:xfrm>
        </p:spPr>
        <p:txBody>
          <a:bodyPr wrap="square" anchor="b" anchorCtr="0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600" b="0" baseline="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chemeClr val="accent1"/>
                </a:solidFill>
                <a:latin typeface="+mj-lt"/>
              </a:defRPr>
            </a:lvl2pPr>
            <a:lvl3pPr>
              <a:defRPr sz="2400">
                <a:solidFill>
                  <a:schemeClr val="accent1"/>
                </a:solidFill>
                <a:latin typeface="+mj-lt"/>
              </a:defRPr>
            </a:lvl3pPr>
            <a:lvl4pPr>
              <a:defRPr sz="2400">
                <a:solidFill>
                  <a:schemeClr val="accent1"/>
                </a:solidFill>
                <a:latin typeface="+mj-lt"/>
              </a:defRPr>
            </a:lvl4pPr>
            <a:lvl5pPr>
              <a:defRPr sz="24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comes here</a:t>
            </a:r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508864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Moderator</a:t>
            </a:r>
            <a:endParaRPr lang="en-US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508863" y="4549988"/>
            <a:ext cx="3726195" cy="27699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Moderator</a:t>
            </a:r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24" hasCustomPrompt="1"/>
          </p:nvPr>
        </p:nvSpPr>
        <p:spPr>
          <a:xfrm>
            <a:off x="508863" y="2737527"/>
            <a:ext cx="11167747" cy="492443"/>
          </a:xfrm>
        </p:spPr>
        <p:txBody>
          <a:bodyPr wrap="square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400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8864" y="377589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4608700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Faculty</a:t>
            </a:r>
            <a:endParaRPr lang="en-US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4608699" y="4549988"/>
            <a:ext cx="3726195" cy="27699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Faculty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4" y="324950"/>
            <a:ext cx="2708375" cy="3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13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3435">
          <p15:clr>
            <a:srgbClr val="FBAE40"/>
          </p15:clr>
        </p15:guide>
        <p15:guide id="5" orient="horz" pos="3816">
          <p15:clr>
            <a:srgbClr val="FBAE40"/>
          </p15:clr>
        </p15:guide>
        <p15:guide id="6" pos="272">
          <p15:clr>
            <a:srgbClr val="FBAE40"/>
          </p15:clr>
        </p15:guide>
        <p15:guide id="7" pos="4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cover_extra-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1">
                  <a:lumMod val="100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8864" y="377589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4" y="324950"/>
            <a:ext cx="2708375" cy="321170"/>
          </a:xfrm>
          <a:prstGeom prst="rect">
            <a:avLst/>
          </a:prstGeom>
        </p:spPr>
      </p:pic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0D0F4CCF-7905-924D-BBD0-BF5CF0AE4A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864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D2C96707-0F7E-6F4F-8721-F16EFCFD19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863" y="4549988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FA60CC3-0FC3-ED4F-8157-928A7E8416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08700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FB6DE8CA-ACC6-4A41-B373-CDB3922EA1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08699" y="4549988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9EE63F36-CE05-0147-8379-A9255BEA88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8864" y="1203308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9B2BD8-9629-6F4A-878D-6592C360CB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8863" y="1638445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E87783C-8F4A-1E43-9F89-BADB7736D2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8700" y="1203308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38B9DA4F-AED4-424F-94E3-4920AA8CC9C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08699" y="1638445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2415766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3435">
          <p15:clr>
            <a:srgbClr val="FBAE40"/>
          </p15:clr>
        </p15:guide>
        <p15:guide id="5" orient="horz" pos="3816">
          <p15:clr>
            <a:srgbClr val="FBAE40"/>
          </p15:clr>
        </p15:guide>
        <p15:guide id="6" pos="272">
          <p15:clr>
            <a:srgbClr val="FBAE40"/>
          </p15:clr>
        </p15:guide>
        <p15:guide id="7" pos="4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08864" y="392914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8864" y="2770297"/>
            <a:ext cx="11065820" cy="738664"/>
          </a:xfrm>
          <a:prstGeom prst="rect">
            <a:avLst/>
          </a:prstGeom>
          <a:noFill/>
        </p:spPr>
        <p:txBody>
          <a:bodyPr wrap="square" lIns="0" rIns="0" anchor="b" anchorCtr="0">
            <a:spAutoFit/>
          </a:bodyPr>
          <a:lstStyle>
            <a:lvl1pPr algn="l">
              <a:lnSpc>
                <a:spcPct val="100000"/>
              </a:lnSpc>
              <a:defRPr sz="48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Breaker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4" y="324950"/>
            <a:ext cx="2708375" cy="3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62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Section breaker w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08864" y="392914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8864" y="2388333"/>
            <a:ext cx="11135268" cy="738664"/>
          </a:xfrm>
          <a:prstGeom prst="rect">
            <a:avLst/>
          </a:prstGeom>
          <a:noFill/>
        </p:spPr>
        <p:txBody>
          <a:bodyPr wrap="square" lIns="0" rIns="0" anchor="b" anchorCtr="0">
            <a:spAutoFit/>
          </a:bodyPr>
          <a:lstStyle>
            <a:lvl1pPr algn="l">
              <a:lnSpc>
                <a:spcPct val="100000"/>
              </a:lnSpc>
              <a:defRPr sz="48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Breaker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08864" y="3133534"/>
            <a:ext cx="11135268" cy="590931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Section Breaker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4" y="324950"/>
            <a:ext cx="2708375" cy="3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00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Thank you-Non-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767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to answer the post-activity assessment questions and receive credit. </a:t>
            </a:r>
            <a:br>
              <a:rPr lang="en-US" sz="2300">
                <a:solidFill>
                  <a:schemeClr val="bg2"/>
                </a:solidFill>
                <a:latin typeface="+mn-lt"/>
              </a:rPr>
            </a:br>
            <a:r>
              <a:rPr lang="en-US" sz="2300">
                <a:solidFill>
                  <a:schemeClr val="bg2"/>
                </a:solidFill>
                <a:latin typeface="+mn-lt"/>
              </a:rPr>
              <a:t>Please also take a moment to complete the program evaluation.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4" y="324950"/>
            <a:ext cx="2708375" cy="3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04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Thank you-L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389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take a moment to complete the program evaluation and receive credit.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4" y="324950"/>
            <a:ext cx="2708375" cy="3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81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Thank you-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778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to</a:t>
            </a:r>
            <a:r>
              <a:rPr lang="en-US" sz="2300" baseline="0">
                <a:solidFill>
                  <a:schemeClr val="bg2"/>
                </a:solidFill>
                <a:latin typeface="+mn-lt"/>
              </a:rPr>
              <a:t> answer the post-activity assessment questions and take a moment to complete the program evaluation.</a:t>
            </a:r>
            <a:endParaRPr lang="en-US" sz="230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4" y="324950"/>
            <a:ext cx="2708375" cy="3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86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Thank you-Mic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3745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and answer the post-activity assessment.​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4" y="324950"/>
            <a:ext cx="2708375" cy="3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1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08864" y="392914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8864" y="2770297"/>
            <a:ext cx="11065820" cy="738664"/>
          </a:xfrm>
          <a:prstGeom prst="rect">
            <a:avLst/>
          </a:prstGeom>
          <a:noFill/>
        </p:spPr>
        <p:txBody>
          <a:bodyPr wrap="square" lIns="0" rIns="0" anchor="b" anchorCtr="0">
            <a:spAutoFit/>
          </a:bodyPr>
          <a:lstStyle>
            <a:lvl1pPr algn="l">
              <a:lnSpc>
                <a:spcPct val="100000"/>
              </a:lnSpc>
              <a:defRPr sz="48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Breaker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4949"/>
            <a:ext cx="1312443" cy="3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92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GLOB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1">
                  <a:lumMod val="100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11173" y="1889041"/>
            <a:ext cx="11164452" cy="812530"/>
          </a:xfrm>
        </p:spPr>
        <p:txBody>
          <a:bodyPr wrap="square" anchor="b" anchorCtr="0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600" b="0" baseline="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chemeClr val="accent1"/>
                </a:solidFill>
                <a:latin typeface="+mj-lt"/>
              </a:defRPr>
            </a:lvl2pPr>
            <a:lvl3pPr>
              <a:defRPr sz="2400">
                <a:solidFill>
                  <a:schemeClr val="accent1"/>
                </a:solidFill>
                <a:latin typeface="+mj-lt"/>
              </a:defRPr>
            </a:lvl3pPr>
            <a:lvl4pPr>
              <a:defRPr sz="2400">
                <a:solidFill>
                  <a:schemeClr val="accent1"/>
                </a:solidFill>
                <a:latin typeface="+mj-lt"/>
              </a:defRPr>
            </a:lvl4pPr>
            <a:lvl5pPr>
              <a:defRPr sz="24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comes here</a:t>
            </a:r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508864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Moderator</a:t>
            </a:r>
            <a:endParaRPr lang="en-US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508863" y="4549988"/>
            <a:ext cx="3726195" cy="27699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Moderator</a:t>
            </a:r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24" hasCustomPrompt="1"/>
          </p:nvPr>
        </p:nvSpPr>
        <p:spPr>
          <a:xfrm>
            <a:off x="508863" y="2737527"/>
            <a:ext cx="11167747" cy="492443"/>
          </a:xfrm>
        </p:spPr>
        <p:txBody>
          <a:bodyPr wrap="square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400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8864" y="377589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4608700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Faculty</a:t>
            </a:r>
            <a:endParaRPr lang="en-US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4608699" y="4549988"/>
            <a:ext cx="3726195" cy="27699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Faculty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6131"/>
            <a:ext cx="2199513" cy="6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84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3435">
          <p15:clr>
            <a:srgbClr val="FBAE40"/>
          </p15:clr>
        </p15:guide>
        <p15:guide id="5" orient="horz" pos="3816">
          <p15:clr>
            <a:srgbClr val="FBAE40"/>
          </p15:clr>
        </p15:guide>
        <p15:guide id="6" pos="272">
          <p15:clr>
            <a:srgbClr val="FBAE40"/>
          </p15:clr>
        </p15:guide>
        <p15:guide id="7" pos="4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GLOBAL cover_extra-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1">
                  <a:lumMod val="100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8864" y="377589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6131"/>
            <a:ext cx="2199513" cy="637100"/>
          </a:xfrm>
          <a:prstGeom prst="rect">
            <a:avLst/>
          </a:prstGeom>
        </p:spPr>
      </p:pic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5D93EDFC-7F14-D048-826D-216DE04BA4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864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2EB0BB48-5044-0143-B872-9CCBA8E700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863" y="4549988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1DCB067A-0B72-0245-A3AA-A74CC89938B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08700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1ACF909-0550-0843-BE27-73F4C4365F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08699" y="4549988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ADB30D2F-3925-4E4A-BB4F-35C1DE6E0E0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8864" y="1203308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ACBF8503-8DBF-1A40-A413-44A2E8A7C4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8863" y="1638445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DA6C1BB-5033-F54B-8404-3D5D4E1D04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8700" y="1203308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1D40AA8-0685-3242-8E04-0A8E7B0A1F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08699" y="1638445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3621268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3435">
          <p15:clr>
            <a:srgbClr val="FBAE40"/>
          </p15:clr>
        </p15:guide>
        <p15:guide id="5" orient="horz" pos="3816">
          <p15:clr>
            <a:srgbClr val="FBAE40"/>
          </p15:clr>
        </p15:guide>
        <p15:guide id="6" pos="272">
          <p15:clr>
            <a:srgbClr val="FBAE40"/>
          </p15:clr>
        </p15:guide>
        <p15:guide id="7" pos="45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GLOBAL 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08864" y="392914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8864" y="2770297"/>
            <a:ext cx="11065820" cy="738664"/>
          </a:xfrm>
          <a:prstGeom prst="rect">
            <a:avLst/>
          </a:prstGeom>
          <a:noFill/>
        </p:spPr>
        <p:txBody>
          <a:bodyPr wrap="square" lIns="0" rIns="0" anchor="b" anchorCtr="0">
            <a:spAutoFit/>
          </a:bodyPr>
          <a:lstStyle>
            <a:lvl1pPr algn="l">
              <a:lnSpc>
                <a:spcPct val="100000"/>
              </a:lnSpc>
              <a:defRPr sz="48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Breaker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6131"/>
            <a:ext cx="2199513" cy="6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46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GLOBAL Section breaker w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08864" y="392914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8864" y="2388333"/>
            <a:ext cx="11135268" cy="738664"/>
          </a:xfrm>
          <a:prstGeom prst="rect">
            <a:avLst/>
          </a:prstGeom>
          <a:noFill/>
        </p:spPr>
        <p:txBody>
          <a:bodyPr wrap="square" lIns="0" rIns="0" anchor="b" anchorCtr="0">
            <a:spAutoFit/>
          </a:bodyPr>
          <a:lstStyle>
            <a:lvl1pPr algn="l">
              <a:lnSpc>
                <a:spcPct val="100000"/>
              </a:lnSpc>
              <a:defRPr sz="48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Breaker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08864" y="3133534"/>
            <a:ext cx="11135268" cy="590931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Section Breaker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6131"/>
            <a:ext cx="2199513" cy="6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77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GLOBAL Thank you-Non-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767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to answer the post-activity assessment questions and receive credit. </a:t>
            </a:r>
            <a:br>
              <a:rPr lang="en-US" sz="2300">
                <a:solidFill>
                  <a:schemeClr val="bg2"/>
                </a:solidFill>
                <a:latin typeface="+mn-lt"/>
              </a:rPr>
            </a:br>
            <a:r>
              <a:rPr lang="en-US" sz="2300">
                <a:solidFill>
                  <a:schemeClr val="bg2"/>
                </a:solidFill>
                <a:latin typeface="+mn-lt"/>
              </a:rPr>
              <a:t>Please also take a moment to complete the program evaluation.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6131"/>
            <a:ext cx="2199513" cy="6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22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GLOBAL Thank you-L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389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take a moment to complete the program evaluation and receive credit.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6131"/>
            <a:ext cx="2199513" cy="6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50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GLOBAL Thank you-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778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to</a:t>
            </a:r>
            <a:r>
              <a:rPr lang="en-US" sz="2300" baseline="0">
                <a:solidFill>
                  <a:schemeClr val="bg2"/>
                </a:solidFill>
                <a:latin typeface="+mn-lt"/>
              </a:rPr>
              <a:t> answer the post-activity assessment questions and take a moment to complete the program evaluation.</a:t>
            </a:r>
            <a:endParaRPr lang="en-US" sz="230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6131"/>
            <a:ext cx="2199513" cy="6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76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GLOBAL Thank you-Mic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3745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and answer the post-activity assessment.​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6131"/>
            <a:ext cx="2199513" cy="6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78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90920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79668"/>
            <a:ext cx="1219199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887552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Section breaker w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08864" y="392914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8864" y="2388333"/>
            <a:ext cx="11135268" cy="738664"/>
          </a:xfrm>
          <a:prstGeom prst="rect">
            <a:avLst/>
          </a:prstGeom>
          <a:noFill/>
        </p:spPr>
        <p:txBody>
          <a:bodyPr wrap="square" lIns="0" rIns="0" anchor="b" anchorCtr="0">
            <a:spAutoFit/>
          </a:bodyPr>
          <a:lstStyle>
            <a:lvl1pPr algn="l">
              <a:lnSpc>
                <a:spcPct val="100000"/>
              </a:lnSpc>
              <a:defRPr sz="48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Breaker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08864" y="3133534"/>
            <a:ext cx="11135268" cy="590931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Section Breaker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4949"/>
            <a:ext cx="1312443" cy="3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49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 userDrawn="1">
          <p15:clr>
            <a:srgbClr val="FBAE40"/>
          </p15:clr>
        </p15:guide>
        <p15:guide id="2" orient="horz" pos="822" userDrawn="1">
          <p15:clr>
            <a:srgbClr val="FBAE40"/>
          </p15:clr>
        </p15:guide>
        <p15:guide id="3" pos="544" userDrawn="1">
          <p15:clr>
            <a:srgbClr val="FBAE40"/>
          </p15:clr>
        </p15:guide>
        <p15:guide id="4" orient="horz" pos="3435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1907"/>
            <a:ext cx="12191999" cy="453183"/>
          </a:xfrm>
          <a:prstGeom prst="rect">
            <a:avLst/>
          </a:prstGeom>
          <a:noFill/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tx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GB"/>
              <a:t>Table/Chart Title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79668"/>
            <a:ext cx="1219199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549391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1907"/>
            <a:ext cx="12191999" cy="453183"/>
          </a:xfrm>
          <a:prstGeom prst="rect">
            <a:avLst/>
          </a:prstGeom>
          <a:solidFill>
            <a:schemeClr val="accent2"/>
          </a:solidFill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bg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US"/>
              <a:t>Callout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79668"/>
            <a:ext cx="1219199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7587114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79668"/>
            <a:ext cx="1219199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/>
          </p:nvPr>
        </p:nvSpPr>
        <p:spPr>
          <a:xfrm>
            <a:off x="719668" y="1274618"/>
            <a:ext cx="10752667" cy="5065222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70796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79668"/>
            <a:ext cx="1219199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1907"/>
            <a:ext cx="12191999" cy="453183"/>
          </a:xfrm>
          <a:prstGeom prst="rect">
            <a:avLst/>
          </a:prstGeom>
          <a:noFill/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tx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GB"/>
              <a:t>Table/Chart Title</a:t>
            </a:r>
            <a:endParaRPr lang="en-US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719668" y="1828800"/>
            <a:ext cx="10752667" cy="451104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6842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and Conten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79668"/>
            <a:ext cx="1219199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1907"/>
            <a:ext cx="12191999" cy="453183"/>
          </a:xfrm>
          <a:prstGeom prst="rect">
            <a:avLst/>
          </a:prstGeom>
          <a:solidFill>
            <a:schemeClr val="accent2"/>
          </a:solidFill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bg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US"/>
              <a:t>Callout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719668" y="1828800"/>
            <a:ext cx="10752667" cy="451104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0306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 w notes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6579668"/>
            <a:ext cx="880871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808720" y="1082040"/>
            <a:ext cx="3383279" cy="5775960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</p:spTree>
    <p:extLst>
      <p:ext uri="{BB962C8B-B14F-4D97-AF65-F5344CB8AC3E}">
        <p14:creationId xmlns:p14="http://schemas.microsoft.com/office/powerpoint/2010/main" val="6894008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 notes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808720" y="1081907"/>
            <a:ext cx="3383279" cy="5776093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6579668"/>
            <a:ext cx="880871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081907"/>
            <a:ext cx="8808720" cy="453183"/>
          </a:xfrm>
          <a:prstGeom prst="rect">
            <a:avLst/>
          </a:prstGeom>
          <a:noFill/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tx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GB"/>
              <a:t>Table/Chart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43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 notes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808720" y="1535090"/>
            <a:ext cx="3383279" cy="5322910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1907"/>
            <a:ext cx="12191999" cy="453183"/>
          </a:xfrm>
          <a:prstGeom prst="rect">
            <a:avLst/>
          </a:prstGeom>
          <a:solidFill>
            <a:schemeClr val="accent2"/>
          </a:solidFill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bg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US"/>
              <a:t>Callout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6579668"/>
            <a:ext cx="880871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5081103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w notes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6579668"/>
            <a:ext cx="880871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808720" y="1082040"/>
            <a:ext cx="3383279" cy="5775960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719669" y="1274618"/>
            <a:ext cx="7906172" cy="5288742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1063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notes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6579668"/>
            <a:ext cx="862583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808720" y="1081907"/>
            <a:ext cx="3383279" cy="5776093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081907"/>
            <a:ext cx="8808720" cy="453183"/>
          </a:xfrm>
          <a:prstGeom prst="rect">
            <a:avLst/>
          </a:prstGeom>
          <a:noFill/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tx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GB"/>
              <a:t>Table/Chart Title</a:t>
            </a:r>
            <a:endParaRPr lang="en-US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719669" y="1817224"/>
            <a:ext cx="7906172" cy="4746135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68323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Thank you-Non-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767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to answer the post-activity assessment questions and receive credit. </a:t>
            </a:r>
            <a:br>
              <a:rPr lang="en-US" sz="2300">
                <a:solidFill>
                  <a:schemeClr val="bg2"/>
                </a:solidFill>
                <a:latin typeface="+mn-lt"/>
              </a:rPr>
            </a:br>
            <a:r>
              <a:rPr lang="en-US" sz="2300">
                <a:solidFill>
                  <a:schemeClr val="bg2"/>
                </a:solidFill>
                <a:latin typeface="+mn-lt"/>
              </a:rPr>
              <a:t>Please also take a moment to complete the program evaluation.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4949"/>
            <a:ext cx="1312443" cy="3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00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and Content w notes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6579668"/>
            <a:ext cx="862583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808720" y="1535090"/>
            <a:ext cx="3383279" cy="5322910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1907"/>
            <a:ext cx="12191999" cy="453183"/>
          </a:xfrm>
          <a:prstGeom prst="rect">
            <a:avLst/>
          </a:prstGeom>
          <a:solidFill>
            <a:schemeClr val="accent2"/>
          </a:solidFill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bg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US"/>
              <a:t>Callout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719669" y="1817224"/>
            <a:ext cx="7906172" cy="4746135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354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 w notes lef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82040"/>
            <a:ext cx="3383279" cy="5775960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83280" y="6579668"/>
            <a:ext cx="880871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3760092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 notes lef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81907"/>
            <a:ext cx="3383279" cy="5776093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83280" y="6579668"/>
            <a:ext cx="880871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383280" y="1081907"/>
            <a:ext cx="8808720" cy="453183"/>
          </a:xfrm>
          <a:prstGeom prst="rect">
            <a:avLst/>
          </a:prstGeom>
          <a:noFill/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tx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GB"/>
              <a:t>Table/Chart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319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 notes lef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535090"/>
            <a:ext cx="3383279" cy="5322910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1907"/>
            <a:ext cx="12191999" cy="453183"/>
          </a:xfrm>
          <a:prstGeom prst="rect">
            <a:avLst/>
          </a:prstGeom>
          <a:solidFill>
            <a:schemeClr val="accent2"/>
          </a:solidFill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bg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US"/>
              <a:t>Callout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83281" y="6579668"/>
            <a:ext cx="880871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238297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w notes lef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83281" y="6579668"/>
            <a:ext cx="880871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82040"/>
            <a:ext cx="3383279" cy="5775960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3786960" y="1274618"/>
            <a:ext cx="7906172" cy="5288742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8859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notes lef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83280" y="6579668"/>
            <a:ext cx="862583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81907"/>
            <a:ext cx="3383279" cy="5776093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383280" y="1081907"/>
            <a:ext cx="8808720" cy="453183"/>
          </a:xfrm>
          <a:prstGeom prst="rect">
            <a:avLst/>
          </a:prstGeom>
          <a:noFill/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tx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GB"/>
              <a:t>Table/Chart Title</a:t>
            </a:r>
            <a:endParaRPr lang="en-US"/>
          </a:p>
        </p:txBody>
      </p:sp>
      <p:sp>
        <p:nvSpPr>
          <p:cNvPr id="12" name="Content Placeholder 4"/>
          <p:cNvSpPr>
            <a:spLocks noGrp="1"/>
          </p:cNvSpPr>
          <p:nvPr>
            <p:ph sz="quarter" idx="12"/>
          </p:nvPr>
        </p:nvSpPr>
        <p:spPr>
          <a:xfrm>
            <a:off x="3786960" y="1797908"/>
            <a:ext cx="7906172" cy="4765452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1693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and Content w notes lef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83279" y="6579668"/>
            <a:ext cx="862583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535090"/>
            <a:ext cx="3383279" cy="5322910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1907"/>
            <a:ext cx="12191999" cy="453183"/>
          </a:xfrm>
          <a:prstGeom prst="rect">
            <a:avLst/>
          </a:prstGeom>
          <a:solidFill>
            <a:schemeClr val="accent2"/>
          </a:solidFill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bg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US"/>
              <a:t>Callout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2"/>
          </p:nvPr>
        </p:nvSpPr>
        <p:spPr>
          <a:xfrm>
            <a:off x="3786960" y="1797908"/>
            <a:ext cx="7906172" cy="4765452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37245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 w notes top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79668"/>
            <a:ext cx="1219199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97280"/>
            <a:ext cx="12191999" cy="1414426"/>
          </a:xfrm>
          <a:solidFill>
            <a:schemeClr val="bg1">
              <a:lumMod val="95000"/>
            </a:schemeClr>
          </a:solidFill>
        </p:spPr>
        <p:txBody>
          <a:bodyPr wrap="square" lIns="720000" tIns="72000" rIns="72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</p:spTree>
    <p:extLst>
      <p:ext uri="{BB962C8B-B14F-4D97-AF65-F5344CB8AC3E}">
        <p14:creationId xmlns:p14="http://schemas.microsoft.com/office/powerpoint/2010/main" val="14517315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w notes top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97280"/>
            <a:ext cx="12191999" cy="1414426"/>
          </a:xfrm>
          <a:solidFill>
            <a:schemeClr val="bg1">
              <a:lumMod val="95000"/>
            </a:schemeClr>
          </a:solidFill>
        </p:spPr>
        <p:txBody>
          <a:bodyPr wrap="square" lIns="720000" tIns="72000" rIns="648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79668"/>
            <a:ext cx="1219199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719668" y="2647796"/>
            <a:ext cx="10752667" cy="376536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11059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 GLOBAL 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08864" y="392914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8864" y="2770297"/>
            <a:ext cx="11065820" cy="738664"/>
          </a:xfrm>
          <a:prstGeom prst="rect">
            <a:avLst/>
          </a:prstGeom>
          <a:noFill/>
        </p:spPr>
        <p:txBody>
          <a:bodyPr wrap="square" lIns="0" rIns="0" anchor="b" anchorCtr="0">
            <a:spAutoFit/>
          </a:bodyPr>
          <a:lstStyle>
            <a:lvl1pPr algn="l">
              <a:lnSpc>
                <a:spcPct val="100000"/>
              </a:lnSpc>
              <a:defRPr sz="48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Breaker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5" y="324949"/>
            <a:ext cx="1713083" cy="3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57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Thank you-L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389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take a moment to complete the program evaluation and receive credit.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4949"/>
            <a:ext cx="1312443" cy="3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63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82E465-9E2E-4F3C-839B-77F50FCE3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08F54-EF46-4369-B4C2-CBC5307AEEC8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28780A-20B6-49D7-BA9D-75C91970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F6A18-DEE4-4438-998A-A9F3D424F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87BF2-3920-4DB3-B0D1-09AAA801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667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6032" y="1476354"/>
            <a:ext cx="11612880" cy="4657828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141414"/>
                </a:solidFill>
                <a:latin typeface="Franklin Gothic Book" panose="020B0503020102020204" pitchFamily="34" charset="0"/>
              </a:defRPr>
            </a:lvl1pPr>
            <a:lvl2pPr>
              <a:defRPr sz="3200" b="0" i="0">
                <a:solidFill>
                  <a:srgbClr val="141414"/>
                </a:solidFill>
                <a:latin typeface="Franklin Gothic Book" panose="020B0503020102020204" pitchFamily="34" charset="0"/>
              </a:defRPr>
            </a:lvl2pPr>
            <a:lvl3pPr>
              <a:defRPr sz="2667" b="0" i="0">
                <a:solidFill>
                  <a:srgbClr val="141414"/>
                </a:solidFill>
                <a:latin typeface="Franklin Gothic Book" panose="020B0503020102020204" pitchFamily="34" charset="0"/>
              </a:defRPr>
            </a:lvl3pPr>
            <a:lvl4pPr>
              <a:defRPr sz="2400" b="0" i="0">
                <a:solidFill>
                  <a:srgbClr val="141414"/>
                </a:solidFill>
                <a:latin typeface="Franklin Gothic Book" panose="020B0503020102020204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56033" y="6163056"/>
            <a:ext cx="11085039" cy="47548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1400" b="0" i="0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4EAA9C-DC0A-0048-A2D8-74BB19787D68}"/>
              </a:ext>
            </a:extLst>
          </p:cNvPr>
          <p:cNvSpPr/>
          <p:nvPr userDrawn="1"/>
        </p:nvSpPr>
        <p:spPr>
          <a:xfrm>
            <a:off x="11559260" y="6260293"/>
            <a:ext cx="449323" cy="4493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Franklin Gothic Book" panose="020B0503020102020204" pitchFamily="34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8288" y="6345936"/>
            <a:ext cx="667512" cy="2743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200" b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fld id="{BFA19188-CCD0-4FFB-8DFB-60D3E72DC0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64363" y="6642556"/>
            <a:ext cx="10863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marR="0" lvl="0" indent="0" algn="ctr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 kumimoji="0" sz="900" b="0" i="0" u="none" strike="noStrike" cap="none" normalizeH="0" baseline="0">
                <a:ln>
                  <a:noFill/>
                </a:ln>
                <a:solidFill>
                  <a:schemeClr val="accent6"/>
                </a:solidFill>
                <a:effectLst/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en-US" sz="900" b="0" i="0" dirty="0">
                <a:solidFill>
                  <a:srgbClr val="7F7F7F"/>
                </a:solidFill>
                <a:latin typeface="Franklin Gothic Book" panose="020B0503020102020204" pitchFamily="34" charset="0"/>
              </a:rPr>
              <a:t>These materials are provided to you solely as an educational resource for your personal use. Any commercial use or distribution of these materials or any portion thereof is strictly prohibited.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B859BD-6651-934E-8378-533424EE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733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213949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 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08864" y="392914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8864" y="2770297"/>
            <a:ext cx="11065820" cy="738664"/>
          </a:xfrm>
          <a:prstGeom prst="rect">
            <a:avLst/>
          </a:prstGeom>
          <a:noFill/>
        </p:spPr>
        <p:txBody>
          <a:bodyPr wrap="square" lIns="0" rIns="0" anchor="b" anchorCtr="0">
            <a:spAutoFit/>
          </a:bodyPr>
          <a:lstStyle>
            <a:lvl1pPr algn="l">
              <a:lnSpc>
                <a:spcPct val="100000"/>
              </a:lnSpc>
              <a:defRPr sz="48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Breaker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4949"/>
            <a:ext cx="1312443" cy="3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1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BAD49-1F68-914B-9DFB-5D552C1A2B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98265-B5DE-D240-8D91-37682A64E9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Massimo </a:t>
            </a:r>
            <a:r>
              <a:rPr lang="en-US" dirty="0" err="1"/>
              <a:t>Cristofanilli</a:t>
            </a:r>
            <a:r>
              <a:rPr lang="en-US" dirty="0"/>
              <a:t> 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AC5C18-4706-7646-9E83-C749BCC1B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55" y="215900"/>
            <a:ext cx="10124323" cy="1208278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0DA3F5-A744-CF45-8ACA-18DF51A17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5554" y="1603375"/>
            <a:ext cx="10124323" cy="43021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35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49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r_teleprom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3687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teleprom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[Moderator] </a:t>
            </a:r>
            <a:r>
              <a:rPr lang="en-US" dirty="0"/>
              <a:t>Introduction/Background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9138" y="1384300"/>
            <a:ext cx="10753197" cy="5059363"/>
          </a:xfrm>
          <a:prstGeom prst="rect">
            <a:avLst/>
          </a:prstGeom>
        </p:spPr>
        <p:txBody>
          <a:bodyPr>
            <a:normAutofit/>
          </a:bodyPr>
          <a:lstStyle>
            <a:lvl1pPr marL="540000" indent="-540000">
              <a:buClr>
                <a:schemeClr val="accent6"/>
              </a:buClr>
              <a:buFont typeface="Wingdings" panose="05000000000000000000" pitchFamily="2" charset="2"/>
              <a:buChar char="§"/>
              <a:defRPr sz="4000" b="0"/>
            </a:lvl1pPr>
            <a:lvl2pPr marL="1080000" indent="-540000">
              <a:defRPr sz="3600"/>
            </a:lvl2pPr>
            <a:lvl3pPr marL="1620000" indent="-54000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3600"/>
            </a:lvl3pPr>
            <a:lvl4pPr marL="2160000" indent="-54000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3600"/>
            </a:lvl4pPr>
            <a:lvl5pPr marL="2700000" indent="-54000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3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5947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_teleprom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[Moderator] </a:t>
            </a:r>
            <a:r>
              <a:rPr lang="en-US" dirty="0"/>
              <a:t>Thank the Audience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D9EF5A-E506-A443-9A17-51B73AF60D31}"/>
              </a:ext>
            </a:extLst>
          </p:cNvPr>
          <p:cNvGrpSpPr/>
          <p:nvPr userDrawn="1"/>
        </p:nvGrpSpPr>
        <p:grpSpPr>
          <a:xfrm>
            <a:off x="1357313" y="2126485"/>
            <a:ext cx="9477375" cy="3441460"/>
            <a:chOff x="1535906" y="2126485"/>
            <a:chExt cx="9477375" cy="3441460"/>
          </a:xfrm>
        </p:grpSpPr>
        <p:sp>
          <p:nvSpPr>
            <p:cNvPr id="5" name="Text Placeholder 35">
              <a:extLst>
                <a:ext uri="{FF2B5EF4-FFF2-40B4-BE49-F238E27FC236}">
                  <a16:creationId xmlns:a16="http://schemas.microsoft.com/office/drawing/2014/main" id="{04B34AD1-8E3C-5642-AD5F-AB6A39473E31}"/>
                </a:ext>
              </a:extLst>
            </p:cNvPr>
            <p:cNvSpPr txBox="1">
              <a:spLocks/>
            </p:cNvSpPr>
            <p:nvPr/>
          </p:nvSpPr>
          <p:spPr>
            <a:xfrm>
              <a:off x="1535906" y="2126485"/>
              <a:ext cx="9477375" cy="130251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Tx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6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C0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Proxima Nova Rg" panose="02000506030000020004" pitchFamily="50" charset="0"/>
                <a:buChar char="-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dirty="0"/>
                <a:t>And thank </a:t>
              </a:r>
              <a:r>
                <a:rPr lang="en-US" sz="3600" i="1" dirty="0"/>
                <a:t>you</a:t>
              </a:r>
              <a:r>
                <a:rPr lang="en-US" sz="3600" dirty="0"/>
                <a:t> for participating </a:t>
              </a:r>
              <a:br>
                <a:rPr lang="en-US" sz="3600" dirty="0"/>
              </a:br>
              <a:r>
                <a:rPr lang="en-US" sz="3600" dirty="0"/>
                <a:t>in this activity.</a:t>
              </a:r>
            </a:p>
          </p:txBody>
        </p:sp>
        <p:sp>
          <p:nvSpPr>
            <p:cNvPr id="7" name="Text Placeholder 40">
              <a:extLst>
                <a:ext uri="{FF2B5EF4-FFF2-40B4-BE49-F238E27FC236}">
                  <a16:creationId xmlns:a16="http://schemas.microsoft.com/office/drawing/2014/main" id="{48B014F7-09A0-964B-B1CD-355EACED016A}"/>
                </a:ext>
              </a:extLst>
            </p:cNvPr>
            <p:cNvSpPr txBox="1">
              <a:spLocks/>
            </p:cNvSpPr>
            <p:nvPr/>
          </p:nvSpPr>
          <p:spPr>
            <a:xfrm>
              <a:off x="1535906" y="4265430"/>
              <a:ext cx="9477375" cy="130251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Tx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6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C0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Proxima Nova Rg" panose="02000506030000020004" pitchFamily="50" charset="0"/>
                <a:buChar char="-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dirty="0"/>
                <a:t>Please continue on to answer the questions that follow and complete the evaluation.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43691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p_teleprom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3ED4F5F-F045-9D41-8F43-A441EE3F1972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71450" y="3836468"/>
            <a:ext cx="12188952" cy="2743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Proxima Nova Rg" panose="02000506030000020004" pitchFamily="50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3600" dirty="0">
                <a:solidFill>
                  <a:schemeClr val="accent6"/>
                </a:solidFill>
                <a:ea typeface="Calibri" charset="0"/>
                <a:cs typeface="Calibri" charset="0"/>
              </a:rPr>
              <a:t>[All Faculty] </a:t>
            </a:r>
            <a:br>
              <a:rPr lang="en-US" sz="3600" dirty="0">
                <a:solidFill>
                  <a:schemeClr val="accent6"/>
                </a:solidFill>
                <a:ea typeface="Calibri" charset="0"/>
                <a:cs typeface="Calibri" charset="0"/>
              </a:rPr>
            </a:br>
            <a:r>
              <a:rPr lang="en-US" sz="3600" dirty="0">
                <a:solidFill>
                  <a:schemeClr val="tx1"/>
                </a:solidFill>
                <a:ea typeface="Calibri" charset="0"/>
                <a:cs typeface="Calibri" charset="0"/>
              </a:rPr>
              <a:t>Stop and look at your respective cameras </a:t>
            </a:r>
            <a:br>
              <a:rPr lang="en-US" sz="3600" dirty="0">
                <a:solidFill>
                  <a:schemeClr val="tx1"/>
                </a:solidFill>
                <a:ea typeface="Calibri" charset="0"/>
                <a:cs typeface="Calibri" charset="0"/>
              </a:rPr>
            </a:br>
            <a:r>
              <a:rPr lang="en-US" sz="3600" dirty="0">
                <a:solidFill>
                  <a:schemeClr val="tx1"/>
                </a:solidFill>
                <a:ea typeface="Calibri" charset="0"/>
                <a:cs typeface="Calibri" charset="0"/>
              </a:rPr>
              <a:t>for 5 seconds.</a:t>
            </a:r>
          </a:p>
        </p:txBody>
      </p:sp>
      <p:pic>
        <p:nvPicPr>
          <p:cNvPr id="8" name="Picture 7" descr="C:\Users\cpadbury\AppData\Local\Microsoft\Windows\Temporary Internet Files\Content.IE5\T5EQ17PB\MC900434805[1].png">
            <a:extLst>
              <a:ext uri="{FF2B5EF4-FFF2-40B4-BE49-F238E27FC236}">
                <a16:creationId xmlns:a16="http://schemas.microsoft.com/office/drawing/2014/main" id="{A327EC45-C9AD-D248-A3B7-DBF8567518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814" y="1143001"/>
            <a:ext cx="31257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89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Thank you-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778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to</a:t>
            </a:r>
            <a:r>
              <a:rPr lang="en-US" sz="2300" baseline="0">
                <a:solidFill>
                  <a:schemeClr val="bg2"/>
                </a:solidFill>
                <a:latin typeface="+mn-lt"/>
              </a:rPr>
              <a:t> answer the post-activity assessment questions and take a moment to complete the program evaluation.</a:t>
            </a:r>
            <a:endParaRPr lang="en-US" sz="230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4949"/>
            <a:ext cx="1312443" cy="3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18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Thank you-Mic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3745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and answer the post-activity assessment.​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4949"/>
            <a:ext cx="1312443" cy="3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45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 Thank you-Mic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37880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86740" y="854120"/>
            <a:ext cx="1076706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86740" y="1825625"/>
            <a:ext cx="1076706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914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4133" r:id="rId2"/>
    <p:sldLayoutId id="2147483893" r:id="rId3"/>
    <p:sldLayoutId id="2147483764" r:id="rId4"/>
    <p:sldLayoutId id="2147483890" r:id="rId5"/>
    <p:sldLayoutId id="2147483910" r:id="rId6"/>
    <p:sldLayoutId id="2147483891" r:id="rId7"/>
    <p:sldLayoutId id="2147483911" r:id="rId8"/>
    <p:sldLayoutId id="2147484145" r:id="rId9"/>
    <p:sldLayoutId id="2147484138" r:id="rId10"/>
    <p:sldLayoutId id="2147484139" r:id="rId11"/>
    <p:sldLayoutId id="2147484140" r:id="rId12"/>
    <p:sldLayoutId id="214748414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Proxima Nova Rg" panose="02000506030000020004" pitchFamily="50" charset="0"/>
        <a:buChar char="-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2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rgbClr val="FFC000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86740" y="854120"/>
            <a:ext cx="1076706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86740" y="1825625"/>
            <a:ext cx="1076706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40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4134" r:id="rId2"/>
    <p:sldLayoutId id="2147483954" r:id="rId3"/>
    <p:sldLayoutId id="2147483958" r:id="rId4"/>
    <p:sldLayoutId id="2147483961" r:id="rId5"/>
    <p:sldLayoutId id="2147483964" r:id="rId6"/>
    <p:sldLayoutId id="2147483968" r:id="rId7"/>
    <p:sldLayoutId id="2147483969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Proxima Nova Rg" panose="02000506030000020004" pitchFamily="50" charset="0"/>
        <a:buChar char="-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2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rgbClr val="FFC000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86740" y="854120"/>
            <a:ext cx="1076706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86740" y="1825625"/>
            <a:ext cx="1076706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164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35" r:id="rId2"/>
    <p:sldLayoutId id="2147484110" r:id="rId3"/>
    <p:sldLayoutId id="2147484114" r:id="rId4"/>
    <p:sldLayoutId id="2147484117" r:id="rId5"/>
    <p:sldLayoutId id="2147484120" r:id="rId6"/>
    <p:sldLayoutId id="2147484124" r:id="rId7"/>
    <p:sldLayoutId id="2147484125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Proxima Nova Rg" panose="02000506030000020004" pitchFamily="50" charset="0"/>
        <a:buChar char="-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2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rgbClr val="FFC000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86740" y="854120"/>
            <a:ext cx="1076706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86740" y="1825625"/>
            <a:ext cx="1076706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084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136" r:id="rId2"/>
    <p:sldLayoutId id="2147484049" r:id="rId3"/>
    <p:sldLayoutId id="2147484053" r:id="rId4"/>
    <p:sldLayoutId id="2147484056" r:id="rId5"/>
    <p:sldLayoutId id="2147484059" r:id="rId6"/>
    <p:sldLayoutId id="2147484063" r:id="rId7"/>
    <p:sldLayoutId id="2147484126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Proxima Nova Rg" panose="02000506030000020004" pitchFamily="50" charset="0"/>
        <a:buChar char="-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2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rgbClr val="FFC000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1085088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524256" y="1341440"/>
            <a:ext cx="11161776" cy="471646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617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72" r:id="rId2"/>
    <p:sldLayoutId id="2147483873" r:id="rId3"/>
    <p:sldLayoutId id="2147483921" r:id="rId4"/>
    <p:sldLayoutId id="2147483881" r:id="rId5"/>
    <p:sldLayoutId id="2147483879" r:id="rId6"/>
    <p:sldLayoutId id="2147483925" r:id="rId7"/>
    <p:sldLayoutId id="2147483876" r:id="rId8"/>
    <p:sldLayoutId id="2147483885" r:id="rId9"/>
    <p:sldLayoutId id="2147483923" r:id="rId10"/>
    <p:sldLayoutId id="2147483882" r:id="rId11"/>
    <p:sldLayoutId id="2147483880" r:id="rId12"/>
    <p:sldLayoutId id="2147483927" r:id="rId13"/>
    <p:sldLayoutId id="2147483929" r:id="rId14"/>
    <p:sldLayoutId id="2147483931" r:id="rId15"/>
    <p:sldLayoutId id="2147483933" r:id="rId16"/>
    <p:sldLayoutId id="2147483935" r:id="rId17"/>
    <p:sldLayoutId id="2147483937" r:id="rId18"/>
    <p:sldLayoutId id="2147483939" r:id="rId19"/>
    <p:sldLayoutId id="2147483884" r:id="rId20"/>
    <p:sldLayoutId id="2147483887" r:id="rId21"/>
    <p:sldLayoutId id="2147484142" r:id="rId22"/>
    <p:sldLayoutId id="2147484144" r:id="rId23"/>
    <p:sldLayoutId id="2147484146" r:id="rId24"/>
    <p:sldLayoutId id="2147484147" r:id="rId25"/>
    <p:sldLayoutId id="2147484148" r:id="rId26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 cap="none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6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rgbClr val="FFC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Proxima Nova Rg" panose="02000506030000020004" pitchFamily="50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53">
          <p15:clr>
            <a:srgbClr val="F26B43"/>
          </p15:clr>
        </p15:guide>
        <p15:guide id="2" orient="horz" pos="663">
          <p15:clr>
            <a:srgbClr val="F26B43"/>
          </p15:clr>
        </p15:guide>
        <p15:guide id="3" pos="7227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orient="horz" pos="845">
          <p15:clr>
            <a:srgbClr val="F26B43"/>
          </p15:clr>
        </p15:guide>
        <p15:guide id="6" orient="horz" pos="595">
          <p15:clr>
            <a:srgbClr val="F26B43"/>
          </p15:clr>
        </p15:guide>
        <p15:guide id="7" orient="horz" pos="73">
          <p15:clr>
            <a:srgbClr val="F26B43"/>
          </p15:clr>
        </p15:guide>
        <p15:guide id="8" orient="horz" pos="113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1085088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524256" y="1341440"/>
            <a:ext cx="11161776" cy="471646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048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 cap="none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6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rgbClr val="FFC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Proxima Nova Rg" panose="02000506030000020004" pitchFamily="50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53">
          <p15:clr>
            <a:srgbClr val="F26B43"/>
          </p15:clr>
        </p15:guide>
        <p15:guide id="2" orient="horz" pos="663">
          <p15:clr>
            <a:srgbClr val="F26B43"/>
          </p15:clr>
        </p15:guide>
        <p15:guide id="3" pos="7227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orient="horz" pos="845">
          <p15:clr>
            <a:srgbClr val="F26B43"/>
          </p15:clr>
        </p15:guide>
        <p15:guide id="6" orient="horz" pos="595">
          <p15:clr>
            <a:srgbClr val="F26B43"/>
          </p15:clr>
        </p15:guide>
        <p15:guide id="7" orient="horz" pos="73">
          <p15:clr>
            <a:srgbClr val="F26B43"/>
          </p15:clr>
        </p15:guide>
        <p15:guide id="8" orient="horz" pos="11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Relationship Id="rId6" Type="http://schemas.openxmlformats.org/officeDocument/2006/relationships/customXml" Target="../ink/ink2.xml"/><Relationship Id="rId5" Type="http://schemas.openxmlformats.org/officeDocument/2006/relationships/image" Target="../media/image19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Relationship Id="rId4" Type="http://schemas.openxmlformats.org/officeDocument/2006/relationships/comments" Target="../comments/commen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1.xml"/><Relationship Id="rId4" Type="http://schemas.openxmlformats.org/officeDocument/2006/relationships/comments" Target="../comments/commen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2.xml"/><Relationship Id="rId4" Type="http://schemas.openxmlformats.org/officeDocument/2006/relationships/comments" Target="../comments/commen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4.xml"/><Relationship Id="rId4" Type="http://schemas.openxmlformats.org/officeDocument/2006/relationships/comments" Target="../comments/commen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Relationship Id="rId4" Type="http://schemas.openxmlformats.org/officeDocument/2006/relationships/comments" Target="../comments/commen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1.xml"/><Relationship Id="rId4" Type="http://schemas.openxmlformats.org/officeDocument/2006/relationships/comments" Target="../comments/commen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1.xml"/><Relationship Id="rId4" Type="http://schemas.openxmlformats.org/officeDocument/2006/relationships/comments" Target="../comments/commen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Relationship Id="rId4" Type="http://schemas.openxmlformats.org/officeDocument/2006/relationships/comments" Target="../comments/commen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0.xml"/><Relationship Id="rId4" Type="http://schemas.openxmlformats.org/officeDocument/2006/relationships/comments" Target="../comments/commen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0.xml"/><Relationship Id="rId4" Type="http://schemas.openxmlformats.org/officeDocument/2006/relationships/comments" Target="../comments/commen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9.xml"/><Relationship Id="rId4" Type="http://schemas.openxmlformats.org/officeDocument/2006/relationships/comments" Target="../comments/commen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9.xml"/><Relationship Id="rId4" Type="http://schemas.openxmlformats.org/officeDocument/2006/relationships/comments" Target="../comments/commen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2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4.xml"/><Relationship Id="rId4" Type="http://schemas.openxmlformats.org/officeDocument/2006/relationships/comments" Target="../comments/commen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1.xml"/><Relationship Id="rId4" Type="http://schemas.openxmlformats.org/officeDocument/2006/relationships/comments" Target="../comments/commen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5351D0-7F37-4FF4-8F79-8324429097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Clinical Updates, Critical Discussions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F679F37-2CDE-426E-ACED-678A28C48F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4A75C13-B5C3-47BF-AE14-2A7479D28AE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863" y="4549988"/>
            <a:ext cx="4300881" cy="2308012"/>
          </a:xfrm>
        </p:spPr>
        <p:txBody>
          <a:bodyPr/>
          <a:lstStyle/>
          <a:p>
            <a:r>
              <a:rPr lang="en-US" dirty="0"/>
              <a:t>Joyce A. O’Shaughnessy, MD</a:t>
            </a:r>
          </a:p>
          <a:p>
            <a:r>
              <a:rPr lang="en-US" dirty="0"/>
              <a:t>Celebrating Women Chair in Breast Cancer Research</a:t>
            </a:r>
          </a:p>
          <a:p>
            <a:r>
              <a:rPr lang="en-US" dirty="0"/>
              <a:t>Baylor University Medical Center</a:t>
            </a:r>
          </a:p>
          <a:p>
            <a:r>
              <a:rPr lang="en-US" dirty="0"/>
              <a:t>Director, Breast Cancer Research Program</a:t>
            </a:r>
          </a:p>
          <a:p>
            <a:r>
              <a:rPr lang="en-US" dirty="0"/>
              <a:t>Texas Oncology</a:t>
            </a:r>
          </a:p>
          <a:p>
            <a:r>
              <a:rPr lang="en-US" dirty="0"/>
              <a:t>Dallas, Texas, United States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FD64578-5F25-4E65-AF5F-83D55E2A2B1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8863" y="2737527"/>
            <a:ext cx="11167747" cy="990015"/>
          </a:xfrm>
        </p:spPr>
        <p:txBody>
          <a:bodyPr/>
          <a:lstStyle/>
          <a:p>
            <a:r>
              <a:rPr lang="en-US"/>
              <a:t>Meeting </a:t>
            </a:r>
            <a:r>
              <a:rPr lang="en-US" dirty="0"/>
              <a:t>Highlights on CDK 4/6 Inhibitors in HR+/HER2- Breast Cancer</a:t>
            </a:r>
          </a:p>
        </p:txBody>
      </p:sp>
    </p:spTree>
    <p:extLst>
      <p:ext uri="{BB962C8B-B14F-4D97-AF65-F5344CB8AC3E}">
        <p14:creationId xmlns:p14="http://schemas.microsoft.com/office/powerpoint/2010/main" val="2285536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1081907"/>
            <a:ext cx="12191999" cy="1899733"/>
          </a:xfrm>
        </p:spPr>
        <p:txBody>
          <a:bodyPr/>
          <a:lstStyle/>
          <a:p>
            <a:r>
              <a:rPr lang="en-US" dirty="0">
                <a:latin typeface="+mj-lt"/>
              </a:rPr>
              <a:t>IDFS and OS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Median follow-up: 42.8 months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PENELOPE-B: Results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C03D7B9-FBBD-428C-AE5D-9FE8AB71C5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79668"/>
            <a:ext cx="12191999" cy="278332"/>
          </a:xfrm>
        </p:spPr>
        <p:txBody>
          <a:bodyPr/>
          <a:lstStyle/>
          <a:p>
            <a:r>
              <a:rPr lang="en-US" dirty="0" err="1">
                <a:latin typeface="+mj-lt"/>
              </a:rPr>
              <a:t>Loibl</a:t>
            </a:r>
            <a:r>
              <a:rPr lang="en-US" dirty="0">
                <a:latin typeface="+mj-lt"/>
              </a:rPr>
              <a:t> S, et al. SABCS 2020. Abstract GS1-02.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A240A6-E3F5-42D1-B0DC-DA5A4AC06282}"/>
              </a:ext>
            </a:extLst>
          </p:cNvPr>
          <p:cNvSpPr txBox="1">
            <a:spLocks/>
          </p:cNvSpPr>
          <p:nvPr/>
        </p:nvSpPr>
        <p:spPr>
          <a:xfrm>
            <a:off x="252943" y="1124744"/>
            <a:ext cx="11362944" cy="4203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6997" indent="-226997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5468" indent="-339701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795" indent="-231758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800" indent="-231758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F51455-6C1D-4F48-AA3E-131AE764762A}"/>
              </a:ext>
            </a:extLst>
          </p:cNvPr>
          <p:cNvSpPr txBox="1">
            <a:spLocks/>
          </p:cNvSpPr>
          <p:nvPr/>
        </p:nvSpPr>
        <p:spPr>
          <a:xfrm>
            <a:off x="6859229" y="1124745"/>
            <a:ext cx="4879948" cy="4203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6997" indent="-226997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5468" indent="-339701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795" indent="-231758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800" indent="-231758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F699A3-8376-42BD-8140-FF8F7BF18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61" y="2519643"/>
            <a:ext cx="5718220" cy="39124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0702BA-6E5D-4D67-BE14-05DA0563056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6225147" y="2368964"/>
            <a:ext cx="5713910" cy="40176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3D6A7EE-CD04-4AFF-AC08-F8440FE9C001}"/>
              </a:ext>
            </a:extLst>
          </p:cNvPr>
          <p:cNvSpPr/>
          <p:nvPr/>
        </p:nvSpPr>
        <p:spPr>
          <a:xfrm>
            <a:off x="1864777" y="1827934"/>
            <a:ext cx="3214788" cy="54523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Primary Endpoint: </a:t>
            </a: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iDFS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26C790F-7EF6-4C63-BBE4-FABDC6EC12B0}"/>
              </a:ext>
            </a:extLst>
          </p:cNvPr>
          <p:cNvSpPr/>
          <p:nvPr/>
        </p:nvSpPr>
        <p:spPr>
          <a:xfrm>
            <a:off x="7593682" y="1827934"/>
            <a:ext cx="3214788" cy="54523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OS (Interim Analysis)</a:t>
            </a:r>
          </a:p>
        </p:txBody>
      </p:sp>
    </p:spTree>
    <p:extLst>
      <p:ext uri="{BB962C8B-B14F-4D97-AF65-F5344CB8AC3E}">
        <p14:creationId xmlns:p14="http://schemas.microsoft.com/office/powerpoint/2010/main" val="2457629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C03D7B9-FBBD-428C-AE5D-9FE8AB71C5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PENELOPE-B: Subgroup </a:t>
            </a:r>
            <a:r>
              <a:rPr lang="en-US" dirty="0" err="1"/>
              <a:t>Postneoadjuvant</a:t>
            </a:r>
            <a:r>
              <a:rPr lang="en-US" dirty="0"/>
              <a:t> Luminal B Tumors Assessed by HTG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0236AB-F745-48BE-9A4F-390ABDE9A4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da-DK" dirty="0"/>
              <a:t>Denkert C, et al. Presented at: ASCO 2021. Abstract 519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A240A6-E3F5-42D1-B0DC-DA5A4AC06282}"/>
              </a:ext>
            </a:extLst>
          </p:cNvPr>
          <p:cNvSpPr txBox="1">
            <a:spLocks/>
          </p:cNvSpPr>
          <p:nvPr/>
        </p:nvSpPr>
        <p:spPr>
          <a:xfrm>
            <a:off x="252943" y="1124744"/>
            <a:ext cx="11362944" cy="4203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6997" indent="-226997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5468" indent="-339701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795" indent="-231758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800" indent="-231758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F51455-6C1D-4F48-AA3E-131AE764762A}"/>
              </a:ext>
            </a:extLst>
          </p:cNvPr>
          <p:cNvSpPr txBox="1">
            <a:spLocks/>
          </p:cNvSpPr>
          <p:nvPr/>
        </p:nvSpPr>
        <p:spPr>
          <a:xfrm>
            <a:off x="6859229" y="1124745"/>
            <a:ext cx="4879948" cy="4203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6997" indent="-226997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5468" indent="-339701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795" indent="-231758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800" indent="-231758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50" name="Grafik 49">
            <a:extLst>
              <a:ext uri="{FF2B5EF4-FFF2-40B4-BE49-F238E27FC236}">
                <a16:creationId xmlns:a16="http://schemas.microsoft.com/office/drawing/2014/main" id="{BEAF317A-2A62-4A0A-B282-79244C5C1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677" y="3013508"/>
            <a:ext cx="9890643" cy="3566160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09DA766-E79A-4620-BD02-9F52E6C03953}"/>
              </a:ext>
            </a:extLst>
          </p:cNvPr>
          <p:cNvSpPr txBox="1">
            <a:spLocks/>
          </p:cNvSpPr>
          <p:nvPr/>
        </p:nvSpPr>
        <p:spPr>
          <a:xfrm>
            <a:off x="0" y="1119187"/>
            <a:ext cx="12191999" cy="16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Proxima Nova Rg" panose="02000506030000020004" pitchFamily="50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9400" lvl="1" indent="-179388"/>
            <a:r>
              <a:rPr lang="en-US" dirty="0"/>
              <a:t>Small group of patients with a luminal-B tumor after NAC (n = 64) potentially derived benefit from palbociclib (numerically, not statistically significant)</a:t>
            </a:r>
          </a:p>
          <a:p>
            <a:pPr marL="279400" lvl="1" indent="-179388"/>
            <a:r>
              <a:rPr lang="en-US" dirty="0"/>
              <a:t>Further investigation is required in a larger cohort to validate a palbociclib benefit that might be confined to this group</a:t>
            </a:r>
          </a:p>
        </p:txBody>
      </p:sp>
    </p:spTree>
    <p:extLst>
      <p:ext uri="{BB962C8B-B14F-4D97-AF65-F5344CB8AC3E}">
        <p14:creationId xmlns:p14="http://schemas.microsoft.com/office/powerpoint/2010/main" val="2509266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PENELOPE-B : Subgroup Analyses of Premenopausal Patients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6C0A03-C0AA-4F18-A8CA-DFAD165099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Marme</a:t>
            </a:r>
            <a:r>
              <a:rPr lang="en-US" dirty="0"/>
              <a:t> F, et al. ASCO 2021. Abstract 518.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A240A6-E3F5-42D1-B0DC-DA5A4AC06282}"/>
              </a:ext>
            </a:extLst>
          </p:cNvPr>
          <p:cNvSpPr txBox="1">
            <a:spLocks/>
          </p:cNvSpPr>
          <p:nvPr/>
        </p:nvSpPr>
        <p:spPr>
          <a:xfrm>
            <a:off x="252943" y="1124744"/>
            <a:ext cx="11362944" cy="4203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6997" indent="-226997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5468" indent="-339701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795" indent="-231758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800" indent="-231758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F51455-6C1D-4F48-AA3E-131AE764762A}"/>
              </a:ext>
            </a:extLst>
          </p:cNvPr>
          <p:cNvSpPr txBox="1">
            <a:spLocks/>
          </p:cNvSpPr>
          <p:nvPr/>
        </p:nvSpPr>
        <p:spPr>
          <a:xfrm>
            <a:off x="6859229" y="1124745"/>
            <a:ext cx="4879948" cy="4203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6997" indent="-226997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5468" indent="-339701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795" indent="-231758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800" indent="-231758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9F9FB1E-FD78-4CEB-8FE2-CF8EA879E55D}"/>
              </a:ext>
            </a:extLst>
          </p:cNvPr>
          <p:cNvSpPr txBox="1">
            <a:spLocks/>
          </p:cNvSpPr>
          <p:nvPr/>
        </p:nvSpPr>
        <p:spPr>
          <a:xfrm>
            <a:off x="0" y="1089118"/>
            <a:ext cx="12191999" cy="20285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Proxima Nova Rg" panose="02000506030000020004" pitchFamily="50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latin typeface="Calibri" panose="020F0502020204030204" pitchFamily="34" charset="0"/>
              </a:rPr>
              <a:t>First safety results from a phase III study for the combination tamoxifen +/-</a:t>
            </a:r>
            <a:r>
              <a:rPr lang="en-US" dirty="0" err="1">
                <a:latin typeface="Calibri" panose="020F0502020204030204" pitchFamily="34" charset="0"/>
              </a:rPr>
              <a:t>GnRHa</a:t>
            </a:r>
            <a:r>
              <a:rPr lang="en-US" dirty="0">
                <a:latin typeface="Calibri" panose="020F0502020204030204" pitchFamily="34" charset="0"/>
              </a:rPr>
              <a:t> and palbociclib</a:t>
            </a:r>
          </a:p>
          <a:p>
            <a:pPr lvl="1"/>
            <a:r>
              <a:rPr lang="en-US" dirty="0">
                <a:latin typeface="Calibri" panose="020F0502020204030204" pitchFamily="34" charset="0"/>
              </a:rPr>
              <a:t>Although the overall results did not show improvement in 3-year </a:t>
            </a:r>
            <a:r>
              <a:rPr lang="en-US" dirty="0" err="1">
                <a:latin typeface="Calibri" panose="020F0502020204030204" pitchFamily="34" charset="0"/>
              </a:rPr>
              <a:t>iDFS</a:t>
            </a:r>
            <a:r>
              <a:rPr lang="en-US" dirty="0">
                <a:latin typeface="Calibri" panose="020F0502020204030204" pitchFamily="34" charset="0"/>
              </a:rPr>
              <a:t>, an improvement was seen in the small subgroup of premenopausal women receiving tamoxifen + </a:t>
            </a:r>
            <a:r>
              <a:rPr lang="en-US" dirty="0" err="1">
                <a:latin typeface="Calibri" panose="020F0502020204030204" pitchFamily="34" charset="0"/>
              </a:rPr>
              <a:t>GnRHa</a:t>
            </a:r>
            <a:endParaRPr lang="en-US" dirty="0">
              <a:latin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</a:rPr>
              <a:t>Addition of palbociclib to tamoxifen +/-GnRH in premenopausal women did not increase side effects compared to </a:t>
            </a:r>
            <a:r>
              <a:rPr lang="en-US" dirty="0" err="1">
                <a:latin typeface="Calibri" panose="020F0502020204030204" pitchFamily="34" charset="0"/>
              </a:rPr>
              <a:t>AI+GnRH</a:t>
            </a:r>
            <a:r>
              <a:rPr lang="en-US" dirty="0">
                <a:latin typeface="Calibri" panose="020F0502020204030204" pitchFamily="34" charset="0"/>
              </a:rPr>
              <a:t> and seems to be an alternative to </a:t>
            </a:r>
            <a:r>
              <a:rPr lang="en-US" dirty="0" err="1">
                <a:latin typeface="Calibri" panose="020F0502020204030204" pitchFamily="34" charset="0"/>
              </a:rPr>
              <a:t>AI+GnRHa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02CE765-9536-4530-A866-1A1CE8B50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0" b="13993"/>
          <a:stretch/>
        </p:blipFill>
        <p:spPr bwMode="auto">
          <a:xfrm>
            <a:off x="1842313" y="3012314"/>
            <a:ext cx="8778240" cy="3567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7489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PALLAS: Results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62FBE-9B2A-477C-BB7D-ABA47C0765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Mayer E, et al. ESMO Virtual 2020. Abstract LBA12.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2FD51E-0124-4F52-B7CB-930AC0993A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097280"/>
            <a:ext cx="12191999" cy="880123"/>
          </a:xfrm>
        </p:spPr>
        <p:txBody>
          <a:bodyPr/>
          <a:lstStyle/>
          <a:p>
            <a:r>
              <a:rPr lang="en-US" b="0" dirty="0"/>
              <a:t>At a median follow-up of 23.7 </a:t>
            </a:r>
            <a:r>
              <a:rPr lang="en-US" b="0" dirty="0" err="1"/>
              <a:t>mo</a:t>
            </a:r>
            <a:r>
              <a:rPr lang="en-US" b="0" dirty="0"/>
              <a:t>, no significant difference in either 3-y </a:t>
            </a:r>
            <a:r>
              <a:rPr lang="en-US" b="0" dirty="0" err="1"/>
              <a:t>iDFS</a:t>
            </a:r>
            <a:r>
              <a:rPr lang="en-US" b="0" dirty="0"/>
              <a:t> or </a:t>
            </a:r>
            <a:r>
              <a:rPr lang="en-US" dirty="0"/>
              <a:t>D</a:t>
            </a:r>
            <a:r>
              <a:rPr lang="en-US" b="0" dirty="0"/>
              <a:t>RFS was observed</a:t>
            </a:r>
            <a:br>
              <a:rPr lang="en-US" b="0" dirty="0"/>
            </a:br>
            <a:r>
              <a:rPr lang="en-US" dirty="0"/>
              <a:t>42% early discontinuation (64% due to AEs), 32% complete 2 y</a:t>
            </a:r>
            <a:endParaRPr lang="en-US" b="0" dirty="0">
              <a:highlight>
                <a:srgbClr val="FFFF00"/>
              </a:highlight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02A029A-BD80-4042-8841-3874310AB5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" t="3800" r="2007" b="46781"/>
          <a:stretch/>
        </p:blipFill>
        <p:spPr>
          <a:xfrm>
            <a:off x="5961483" y="2526687"/>
            <a:ext cx="6230517" cy="406608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745AB6C-97B4-4BBD-9D12-A680428696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00" r="2441" b="47900"/>
          <a:stretch/>
        </p:blipFill>
        <p:spPr>
          <a:xfrm>
            <a:off x="22115" y="2526687"/>
            <a:ext cx="6233975" cy="39940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47CC191-C415-4F99-9766-D3FE82EB7A19}"/>
              </a:ext>
            </a:extLst>
          </p:cNvPr>
          <p:cNvSpPr txBox="1"/>
          <p:nvPr/>
        </p:nvSpPr>
        <p:spPr>
          <a:xfrm>
            <a:off x="2816497" y="2042508"/>
            <a:ext cx="101014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cs typeface="Arial Narrow" panose="020B0604020202020204" pitchFamily="34" charset="0"/>
              </a:rPr>
              <a:t>IDFS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490521-D1F3-4A55-B9CB-A4299510CE30}"/>
              </a:ext>
            </a:extLst>
          </p:cNvPr>
          <p:cNvSpPr txBox="1"/>
          <p:nvPr/>
        </p:nvSpPr>
        <p:spPr>
          <a:xfrm>
            <a:off x="8571669" y="2036618"/>
            <a:ext cx="101014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cs typeface="Arial Narrow" panose="020B0604020202020204" pitchFamily="34" charset="0"/>
              </a:rPr>
              <a:t>DRFS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AAC279-9917-49AC-9938-43A79873DB08}"/>
              </a:ext>
            </a:extLst>
          </p:cNvPr>
          <p:cNvSpPr txBox="1"/>
          <p:nvPr/>
        </p:nvSpPr>
        <p:spPr>
          <a:xfrm>
            <a:off x="183753" y="2540987"/>
            <a:ext cx="11978640" cy="182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567026-6A5F-4952-A2B6-D9D4605FD5EC}"/>
              </a:ext>
            </a:extLst>
          </p:cNvPr>
          <p:cNvSpPr txBox="1"/>
          <p:nvPr/>
        </p:nvSpPr>
        <p:spPr>
          <a:xfrm>
            <a:off x="183753" y="6370107"/>
            <a:ext cx="11978640" cy="1828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DEF35-6E33-4A5B-99C5-405BB28AF8A7}"/>
              </a:ext>
            </a:extLst>
          </p:cNvPr>
          <p:cNvSpPr/>
          <p:nvPr/>
        </p:nvSpPr>
        <p:spPr>
          <a:xfrm>
            <a:off x="96546" y="2651640"/>
            <a:ext cx="182880" cy="3809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2E6DD4-51CC-4FF2-865E-7B2A6C86D1F0}"/>
              </a:ext>
            </a:extLst>
          </p:cNvPr>
          <p:cNvSpPr/>
          <p:nvPr/>
        </p:nvSpPr>
        <p:spPr>
          <a:xfrm>
            <a:off x="12080143" y="2473066"/>
            <a:ext cx="91440" cy="4108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361A238A-4483-4DB0-B539-80D132DF9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508609"/>
              </p:ext>
            </p:extLst>
          </p:nvPr>
        </p:nvGraphicFramePr>
        <p:xfrm>
          <a:off x="2414268" y="3372191"/>
          <a:ext cx="3328562" cy="1363367"/>
        </p:xfrm>
        <a:graphic>
          <a:graphicData uri="http://schemas.openxmlformats.org/drawingml/2006/table">
            <a:tbl>
              <a:tblPr firstRow="1" bandRow="1"/>
              <a:tblGrid>
                <a:gridCol w="615614">
                  <a:extLst>
                    <a:ext uri="{9D8B030D-6E8A-4147-A177-3AD203B41FA5}">
                      <a16:colId xmlns:a16="http://schemas.microsoft.com/office/drawing/2014/main" val="190469921"/>
                    </a:ext>
                  </a:extLst>
                </a:gridCol>
                <a:gridCol w="1356474">
                  <a:extLst>
                    <a:ext uri="{9D8B030D-6E8A-4147-A177-3AD203B41FA5}">
                      <a16:colId xmlns:a16="http://schemas.microsoft.com/office/drawing/2014/main" val="3824515092"/>
                    </a:ext>
                  </a:extLst>
                </a:gridCol>
                <a:gridCol w="1356474">
                  <a:extLst>
                    <a:ext uri="{9D8B030D-6E8A-4147-A177-3AD203B41FA5}">
                      <a16:colId xmlns:a16="http://schemas.microsoft.com/office/drawing/2014/main" val="2333957919"/>
                    </a:ext>
                  </a:extLst>
                </a:gridCol>
              </a:tblGrid>
              <a:tr h="177339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400" b="1" i="0">
                        <a:solidFill>
                          <a:schemeClr val="bg1"/>
                        </a:solidFill>
                        <a:latin typeface="+mn-lt"/>
                        <a:cs typeface="Arial Narrow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6FA7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1" i="0">
                          <a:solidFill>
                            <a:schemeClr val="bg1"/>
                          </a:solidFill>
                          <a:latin typeface="+mn-lt"/>
                          <a:cs typeface="Arial Narrow" panose="020B0604020202020204" pitchFamily="34" charset="0"/>
                        </a:rPr>
                        <a:t>Palbociclib + ET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6FA7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1" i="0">
                          <a:solidFill>
                            <a:schemeClr val="bg1"/>
                          </a:solidFill>
                          <a:latin typeface="+mn-lt"/>
                          <a:cs typeface="Arial Narrow" panose="020B0604020202020204" pitchFamily="34" charset="0"/>
                        </a:rPr>
                        <a:t>ET Alone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6F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042352"/>
                  </a:ext>
                </a:extLst>
              </a:tr>
              <a:tr h="327047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i="0">
                          <a:latin typeface="+mn-lt"/>
                          <a:cs typeface="Arial Narrow" panose="020B0604020202020204" pitchFamily="34" charset="0"/>
                        </a:rPr>
                        <a:t>iDFS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0" i="0">
                          <a:latin typeface="+mn-lt"/>
                          <a:cs typeface="Arial Narrow" panose="020B0604020202020204" pitchFamily="34" charset="0"/>
                        </a:rPr>
                        <a:t>88.2%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0" i="0">
                          <a:latin typeface="+mn-lt"/>
                          <a:cs typeface="Arial Narrow" panose="020B0604020202020204" pitchFamily="34" charset="0"/>
                        </a:rPr>
                        <a:t>88.5%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975180"/>
                  </a:ext>
                </a:extLst>
              </a:tr>
              <a:tr h="327047">
                <a:tc gridSpan="3"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0" i="0" dirty="0">
                          <a:latin typeface="+mn-lt"/>
                          <a:cs typeface="Arial Narrow" panose="020B0604020202020204" pitchFamily="34" charset="0"/>
                        </a:rPr>
                        <a:t>HR 0.93, 95% CI 0.76, 1.15; log-rank </a:t>
                      </a:r>
                      <a:r>
                        <a:rPr lang="en-US" sz="1400" b="0" i="1" dirty="0">
                          <a:latin typeface="+mn-lt"/>
                          <a:cs typeface="Arial Narrow" panose="020B0604020202020204" pitchFamily="34" charset="0"/>
                        </a:rPr>
                        <a:t>P</a:t>
                      </a:r>
                      <a:r>
                        <a:rPr lang="en-US" sz="1400" b="0" i="0" dirty="0">
                          <a:latin typeface="+mn-lt"/>
                          <a:cs typeface="Arial Narrow" panose="020B0604020202020204" pitchFamily="34" charset="0"/>
                        </a:rPr>
                        <a:t> = .51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127879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89E9DAF3-F010-4986-8013-9269B6387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528820"/>
              </p:ext>
            </p:extLst>
          </p:nvPr>
        </p:nvGraphicFramePr>
        <p:xfrm>
          <a:off x="8390931" y="3372191"/>
          <a:ext cx="3463923" cy="1363367"/>
        </p:xfrm>
        <a:graphic>
          <a:graphicData uri="http://schemas.openxmlformats.org/drawingml/2006/table">
            <a:tbl>
              <a:tblPr firstRow="1" bandRow="1"/>
              <a:tblGrid>
                <a:gridCol w="651906">
                  <a:extLst>
                    <a:ext uri="{9D8B030D-6E8A-4147-A177-3AD203B41FA5}">
                      <a16:colId xmlns:a16="http://schemas.microsoft.com/office/drawing/2014/main" val="190469921"/>
                    </a:ext>
                  </a:extLst>
                </a:gridCol>
                <a:gridCol w="1436440">
                  <a:extLst>
                    <a:ext uri="{9D8B030D-6E8A-4147-A177-3AD203B41FA5}">
                      <a16:colId xmlns:a16="http://schemas.microsoft.com/office/drawing/2014/main" val="3824515092"/>
                    </a:ext>
                  </a:extLst>
                </a:gridCol>
                <a:gridCol w="1375577">
                  <a:extLst>
                    <a:ext uri="{9D8B030D-6E8A-4147-A177-3AD203B41FA5}">
                      <a16:colId xmlns:a16="http://schemas.microsoft.com/office/drawing/2014/main" val="2333957919"/>
                    </a:ext>
                  </a:extLst>
                </a:gridCol>
              </a:tblGrid>
              <a:tr h="177339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400" b="1" i="0" dirty="0">
                        <a:solidFill>
                          <a:schemeClr val="bg1"/>
                        </a:solidFill>
                        <a:latin typeface="+mn-lt"/>
                        <a:cs typeface="Arial Narrow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6FA7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1" i="0">
                          <a:solidFill>
                            <a:schemeClr val="bg1"/>
                          </a:solidFill>
                          <a:latin typeface="+mn-lt"/>
                          <a:cs typeface="Arial Narrow" panose="020B0604020202020204" pitchFamily="34" charset="0"/>
                        </a:rPr>
                        <a:t>Palbociclib + ET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6FA7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1" i="0">
                          <a:solidFill>
                            <a:schemeClr val="bg1"/>
                          </a:solidFill>
                          <a:latin typeface="+mn-lt"/>
                          <a:cs typeface="Arial Narrow" panose="020B0604020202020204" pitchFamily="34" charset="0"/>
                        </a:rPr>
                        <a:t>ET Alone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6F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042352"/>
                  </a:ext>
                </a:extLst>
              </a:tr>
              <a:tr h="327047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i="0" dirty="0" err="1">
                          <a:latin typeface="+mn-lt"/>
                          <a:cs typeface="Arial Narrow" panose="020B0604020202020204" pitchFamily="34" charset="0"/>
                        </a:rPr>
                        <a:t>dRFS</a:t>
                      </a:r>
                      <a:endParaRPr lang="en-US" sz="1400" b="1" i="0" dirty="0">
                        <a:latin typeface="+mn-lt"/>
                        <a:cs typeface="Arial Narrow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0" i="0">
                          <a:latin typeface="+mn-lt"/>
                          <a:cs typeface="Arial Narrow" panose="020B0604020202020204" pitchFamily="34" charset="0"/>
                        </a:rPr>
                        <a:t>89.3%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0" i="0">
                          <a:latin typeface="+mn-lt"/>
                          <a:cs typeface="Arial Narrow" panose="020B0604020202020204" pitchFamily="34" charset="0"/>
                        </a:rPr>
                        <a:t>90.7%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975180"/>
                  </a:ext>
                </a:extLst>
              </a:tr>
              <a:tr h="327047">
                <a:tc gridSpan="3"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0" i="0">
                          <a:solidFill>
                            <a:schemeClr val="tx1"/>
                          </a:solidFill>
                          <a:latin typeface="+mn-lt"/>
                          <a:cs typeface="Arial Narrow" panose="020B0604020202020204" pitchFamily="34" charset="0"/>
                        </a:rPr>
                        <a:t>HR 1.00, 95% CI 0.79, 1.27; </a:t>
                      </a:r>
                      <a:r>
                        <a:rPr lang="en-US" sz="1400" b="0" i="0">
                          <a:latin typeface="+mn-lt"/>
                          <a:cs typeface="Arial Narrow" panose="020B0604020202020204" pitchFamily="34" charset="0"/>
                        </a:rPr>
                        <a:t>log-rank </a:t>
                      </a:r>
                      <a:r>
                        <a:rPr lang="en-US" sz="1400" b="0" i="1">
                          <a:latin typeface="+mn-lt"/>
                          <a:cs typeface="Arial Narrow" panose="020B0604020202020204" pitchFamily="34" charset="0"/>
                        </a:rPr>
                        <a:t>P</a:t>
                      </a:r>
                      <a:r>
                        <a:rPr lang="en-US" sz="1400" b="0" i="0">
                          <a:latin typeface="+mn-lt"/>
                          <a:cs typeface="Arial Narrow" panose="020B0604020202020204" pitchFamily="34" charset="0"/>
                        </a:rPr>
                        <a:t> = .9997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127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531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monarchE: Study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B4AC8-3BDD-40CD-AEBC-3F914EACE3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O'Shaughnessy J, et al. SABCS 2020. Abstract GS1-01. 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34F1477-CED5-486B-B747-04528401CFD3}"/>
              </a:ext>
            </a:extLst>
          </p:cNvPr>
          <p:cNvGrpSpPr/>
          <p:nvPr/>
        </p:nvGrpSpPr>
        <p:grpSpPr>
          <a:xfrm>
            <a:off x="248677" y="1429410"/>
            <a:ext cx="11694646" cy="4905395"/>
            <a:chOff x="413242" y="1207273"/>
            <a:chExt cx="11114052" cy="4833833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7E04F3E-DA90-4F94-8703-D579BE0EE527}"/>
                </a:ext>
              </a:extLst>
            </p:cNvPr>
            <p:cNvGrpSpPr/>
            <p:nvPr/>
          </p:nvGrpSpPr>
          <p:grpSpPr>
            <a:xfrm>
              <a:off x="413242" y="1207273"/>
              <a:ext cx="10952197" cy="4465050"/>
              <a:chOff x="232870" y="1403546"/>
              <a:chExt cx="10952197" cy="4465050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099248ED-D280-4881-B2D0-BBFFEE774256}"/>
                  </a:ext>
                </a:extLst>
              </p:cNvPr>
              <p:cNvGrpSpPr/>
              <p:nvPr/>
            </p:nvGrpSpPr>
            <p:grpSpPr>
              <a:xfrm>
                <a:off x="232870" y="1403546"/>
                <a:ext cx="10952197" cy="4465050"/>
                <a:chOff x="232870" y="1403546"/>
                <a:chExt cx="10952197" cy="4465050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4C2C7704-2B5C-458A-A76D-17EE578095BB}"/>
                    </a:ext>
                  </a:extLst>
                </p:cNvPr>
                <p:cNvGrpSpPr/>
                <p:nvPr/>
              </p:nvGrpSpPr>
              <p:grpSpPr>
                <a:xfrm>
                  <a:off x="232870" y="1403546"/>
                  <a:ext cx="10952197" cy="4465050"/>
                  <a:chOff x="207140" y="1282232"/>
                  <a:chExt cx="10952197" cy="4465050"/>
                </a:xfrm>
              </p:grpSpPr>
              <p:grpSp>
                <p:nvGrpSpPr>
                  <p:cNvPr id="99" name="Group 98">
                    <a:extLst>
                      <a:ext uri="{FF2B5EF4-FFF2-40B4-BE49-F238E27FC236}">
                        <a16:creationId xmlns:a16="http://schemas.microsoft.com/office/drawing/2014/main" id="{36759391-54E0-40AE-8719-C1C66D7F0D80}"/>
                      </a:ext>
                    </a:extLst>
                  </p:cNvPr>
                  <p:cNvGrpSpPr/>
                  <p:nvPr/>
                </p:nvGrpSpPr>
                <p:grpSpPr>
                  <a:xfrm>
                    <a:off x="302516" y="1282232"/>
                    <a:ext cx="10856821" cy="4465050"/>
                    <a:chOff x="-327397" y="1000702"/>
                    <a:chExt cx="11855267" cy="5039056"/>
                  </a:xfrm>
                </p:grpSpPr>
                <p:sp>
                  <p:nvSpPr>
                    <p:cNvPr id="101" name="Rounded Rectangle 2">
                      <a:extLst>
                        <a:ext uri="{FF2B5EF4-FFF2-40B4-BE49-F238E27FC236}">
                          <a16:creationId xmlns:a16="http://schemas.microsoft.com/office/drawing/2014/main" id="{B9F84955-1746-4005-B28F-D628BEDC4E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746" y="2286206"/>
                      <a:ext cx="1653009" cy="1565234"/>
                    </a:xfrm>
                    <a:prstGeom prst="roundRect">
                      <a:avLst/>
                    </a:prstGeom>
                    <a:solidFill>
                      <a:srgbClr val="003854"/>
                    </a:solidFill>
                    <a:ln w="12700" cap="flat">
                      <a:solidFill>
                        <a:sysClr val="windowText" lastClr="000000"/>
                      </a:solidFill>
                      <a:prstDash val="solid"/>
                      <a:round/>
                    </a:ln>
                    <a:effectLst/>
                    <a:sp3d/>
                  </p:spPr>
                  <p:txBody>
                    <a:bodyPr rot="0" spcFirstLastPara="1" vertOverflow="overflow" horzOverflow="overflow" vert="horz" wrap="square" lIns="81276" tIns="81276" rIns="81276" bIns="81276" numCol="1" spcCol="50799" rtlCol="0" anchor="ctr">
                      <a:spAutoFit/>
                    </a:bodyPr>
                    <a:lstStyle/>
                    <a:p>
                      <a:pPr marL="0" marR="0" lvl="0" indent="0" algn="ctr" defTabSz="121917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HR-positive, HER2-, node-positive high risk early breast cancer</a:t>
                      </a:r>
                    </a:p>
                  </p:txBody>
                </p:sp>
                <p:sp>
                  <p:nvSpPr>
                    <p:cNvPr id="102" name="Rounded Rectangle 9">
                      <a:extLst>
                        <a:ext uri="{FF2B5EF4-FFF2-40B4-BE49-F238E27FC236}">
                          <a16:creationId xmlns:a16="http://schemas.microsoft.com/office/drawing/2014/main" id="{F0B8F92D-2843-4B1F-8394-654703F532D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466" y="1000702"/>
                      <a:ext cx="2827133" cy="1674226"/>
                    </a:xfrm>
                    <a:prstGeom prst="roundRect">
                      <a:avLst/>
                    </a:prstGeom>
                    <a:solidFill>
                      <a:srgbClr val="345B0E"/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lIns="121920" tIns="81277" rIns="121920" bIns="81277" anchor="ctr"/>
                    <a:lstStyle/>
                    <a:p>
                      <a:pPr marL="0" marR="0" lvl="0" indent="0" algn="ctr" defTabSz="121917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Cohort 1: Inclusion based on clinicopathological risk factors:</a:t>
                      </a:r>
                    </a:p>
                    <a:p>
                      <a:pPr marL="160863" marR="0" lvl="0" indent="-160863" defTabSz="121917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nl-BE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≥ 4 ALN OR </a:t>
                      </a:r>
                    </a:p>
                    <a:p>
                      <a:pPr marL="160863" marR="0" lvl="0" indent="-160863" defTabSz="121917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nl-BE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 to 3 ALN and at least 1 of the below:</a:t>
                      </a:r>
                    </a:p>
                    <a:p>
                      <a:pPr marL="365751" marR="0" lvl="0" indent="-121917" defTabSz="121917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nl-BE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Histologic grade 3</a:t>
                      </a:r>
                    </a:p>
                    <a:p>
                      <a:pPr marL="365751" marR="0" lvl="0" indent="-121917" defTabSz="121917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nl-BE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Tumor size ≥ 5 cm</a:t>
                      </a:r>
                    </a:p>
                  </p:txBody>
                </p:sp>
                <p:sp>
                  <p:nvSpPr>
                    <p:cNvPr id="103" name="Rounded Rectangle 9">
                      <a:extLst>
                        <a:ext uri="{FF2B5EF4-FFF2-40B4-BE49-F238E27FC236}">
                          <a16:creationId xmlns:a16="http://schemas.microsoft.com/office/drawing/2014/main" id="{9B8E2AB5-0FBD-4CD6-A525-3DF6A99F90B6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9466" y="3739676"/>
                      <a:ext cx="2827133" cy="1126884"/>
                    </a:xfrm>
                    <a:prstGeom prst="roundRect">
                      <a:avLst/>
                    </a:prstGeom>
                    <a:solidFill>
                      <a:srgbClr val="3894A2"/>
                    </a:solidFill>
                    <a:ln w="12700" cap="flat" cmpd="sng" algn="ctr">
                      <a:noFill/>
                      <a:prstDash val="solid"/>
                    </a:ln>
                    <a:effectLst/>
                  </p:spPr>
                  <p:txBody>
                    <a:bodyPr lIns="121920" tIns="81277" rIns="121920" bIns="81277" anchor="ctr"/>
                    <a:lstStyle/>
                    <a:p>
                      <a:pPr marL="0" marR="0" lvl="0" indent="0" algn="ctr" defTabSz="121917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Cohort 2: Inclusion based on Ki-67:</a:t>
                      </a:r>
                    </a:p>
                    <a:p>
                      <a:pPr marL="228594" marR="0" lvl="0" indent="-228594" defTabSz="1219139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nl-BE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 to 3 ALN and  </a:t>
                      </a:r>
                    </a:p>
                    <a:p>
                      <a:pPr marL="228594" marR="0" lvl="0" indent="-228594" defTabSz="1219139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nl-BE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Centrally tested Ki-67 ≥ 20%</a:t>
                      </a:r>
                      <a:r>
                        <a:rPr kumimoji="0" lang="nl-BE" sz="1200" b="0" i="0" u="none" strike="noStrike" kern="0" cap="none" spc="0" normalizeH="0" baseline="3000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  <a:p>
                      <a:pPr marL="228594" marR="0" lvl="0" indent="-228594" defTabSz="1219139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nl-BE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No Grade 3 and tumor size not </a:t>
                      </a:r>
                      <a:br>
                        <a:rPr kumimoji="0" lang="nl-BE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</a:br>
                      <a:r>
                        <a:rPr kumimoji="0" lang="nl-BE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≥ 5 cm</a:t>
                      </a:r>
                    </a:p>
                  </p:txBody>
                </p:sp>
                <p:sp>
                  <p:nvSpPr>
                    <p:cNvPr id="104" name="Rectangle 103">
                      <a:extLst>
                        <a:ext uri="{FF2B5EF4-FFF2-40B4-BE49-F238E27FC236}">
                          <a16:creationId xmlns:a16="http://schemas.microsoft.com/office/drawing/2014/main" id="{7D7CC949-4379-4896-8D11-0EBE4A9BAE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27397" y="4399054"/>
                      <a:ext cx="4693405" cy="1640704"/>
                    </a:xfrm>
                    <a:prstGeom prst="rect">
                      <a:avLst/>
                    </a:prstGeom>
                    <a:noFill/>
                    <a:ln w="9525" cap="flat">
                      <a:noFill/>
                      <a:prstDash val="solid"/>
                      <a:round/>
                    </a:ln>
                    <a:effectLst/>
                    <a:sp3d/>
                  </p:spPr>
                  <p:txBody>
                    <a:bodyPr rot="0" spcFirstLastPara="1" vertOverflow="overflow" horzOverflow="overflow" vert="horz" wrap="square" lIns="81276" tIns="81276" rIns="81276" bIns="81276" numCol="1" spcCol="50799" rtlCol="0" anchor="ctr">
                      <a:spAutoFit/>
                    </a:bodyPr>
                    <a:lstStyle/>
                    <a:p>
                      <a:pPr marL="0" marR="0" lvl="0" indent="0" defTabSz="121917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Other criteria: </a:t>
                      </a:r>
                    </a:p>
                    <a:p>
                      <a:pPr marL="152392" marR="0" lvl="0" indent="-152392" defTabSz="121917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Women or men </a:t>
                      </a:r>
                    </a:p>
                    <a:p>
                      <a:pPr marL="152392" marR="0" lvl="0" indent="-152392" defTabSz="121917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GB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Pre-/ post-menopausal</a:t>
                      </a:r>
                    </a:p>
                    <a:p>
                      <a:pPr marL="152392" marR="0" lvl="0" indent="-152392" defTabSz="121917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GB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With or without prior neo- and/or adjuvant chemotherapy</a:t>
                      </a:r>
                    </a:p>
                    <a:p>
                      <a:pPr marL="152392" marR="0" lvl="0" indent="-152392" defTabSz="121917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No distant metastasis</a:t>
                      </a:r>
                    </a:p>
                    <a:p>
                      <a:pPr marL="152392" marR="0" lvl="0" indent="-152392" defTabSz="121917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Maximum of 16 months from surgery to randomization and 12 weeks of ET following the last non-ET</a:t>
                      </a:r>
                    </a:p>
                    <a:p>
                      <a:pPr marL="152392" marR="0" lvl="0" indent="-152392" defTabSz="121917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067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05" name="Rounded Rectangle 9">
                      <a:extLst>
                        <a:ext uri="{FF2B5EF4-FFF2-40B4-BE49-F238E27FC236}">
                          <a16:creationId xmlns:a16="http://schemas.microsoft.com/office/drawing/2014/main" id="{A0B18937-02E0-4C93-8907-0372233A4D75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080879" y="2015908"/>
                      <a:ext cx="4446991" cy="959999"/>
                    </a:xfrm>
                    <a:prstGeom prst="roundRect">
                      <a:avLst/>
                    </a:prstGeom>
                    <a:solidFill>
                      <a:srgbClr val="D52B1E"/>
                    </a:solidFill>
                    <a:ln w="9525" cap="flat" cmpd="sng" algn="ctr">
                      <a:solidFill>
                        <a:srgbClr val="C0504D">
                          <a:shade val="95000"/>
                          <a:satMod val="105000"/>
                        </a:srgbClr>
                      </a:solidFill>
                      <a:prstDash val="solid"/>
                    </a:ln>
                    <a:effectLst/>
                  </p:spPr>
                  <p:txBody>
                    <a:bodyPr lIns="162556" tIns="81277" rIns="162556" bIns="81277" anchor="ctr"/>
                    <a:lstStyle/>
                    <a:p>
                      <a:pPr marL="0" marR="0" lvl="0" indent="0" algn="ctr" defTabSz="1219139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Abemaciclib </a:t>
                      </a:r>
                      <a:r>
                        <a:rPr kumimoji="0" lang="nl-BE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(150 mg twice daily for up to 2 years) </a:t>
                      </a:r>
                    </a:p>
                    <a:p>
                      <a:pPr marL="0" marR="0" lvl="0" indent="0" algn="ctr" defTabSz="1219139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+ Standard of care endocrine therapy</a:t>
                      </a:r>
                      <a:endParaRPr kumimoji="0" lang="nl-BE" sz="1400" b="0" i="0" u="none" strike="noStrike" kern="0" cap="none" spc="0" normalizeH="0" baseline="3000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ea typeface="Tahoma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1219139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(5 to 10 years as clinically indicated)</a:t>
                      </a:r>
                    </a:p>
                  </p:txBody>
                </p:sp>
                <p:sp>
                  <p:nvSpPr>
                    <p:cNvPr id="106" name="Rounded Rectangle 10">
                      <a:extLst>
                        <a:ext uri="{FF2B5EF4-FFF2-40B4-BE49-F238E27FC236}">
                          <a16:creationId xmlns:a16="http://schemas.microsoft.com/office/drawing/2014/main" id="{1F033725-F59A-402B-BBC8-BB0404B17AC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080879" y="3348608"/>
                      <a:ext cx="4446991" cy="959999"/>
                    </a:xfrm>
                    <a:prstGeom prst="roundRect">
                      <a:avLst/>
                    </a:prstGeom>
                    <a:solidFill>
                      <a:srgbClr val="662225"/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lIns="162556" tIns="81277" rIns="162556" bIns="81277" anchor="ctr"/>
                    <a:lstStyle/>
                    <a:p>
                      <a:pPr marL="0" marR="0" lvl="0" indent="0" algn="ctr" defTabSz="1219139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l-BE" sz="1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Standard of care endocrine therapy</a:t>
                      </a:r>
                      <a:r>
                        <a:rPr kumimoji="0" lang="nl-BE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kumimoji="0" lang="nl-BE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</a:br>
                      <a:r>
                        <a:rPr kumimoji="0" lang="nl-BE" sz="14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(5 to 10 years as clinically indicated)</a:t>
                      </a:r>
                    </a:p>
                  </p:txBody>
                </p:sp>
                <p:sp>
                  <p:nvSpPr>
                    <p:cNvPr id="107" name="Flowchart: Connector 106">
                      <a:extLst>
                        <a:ext uri="{FF2B5EF4-FFF2-40B4-BE49-F238E27FC236}">
                          <a16:creationId xmlns:a16="http://schemas.microsoft.com/office/drawing/2014/main" id="{487E830F-8FAA-472C-A853-EDFE787EED8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5457112" y="2706769"/>
                      <a:ext cx="779069" cy="834877"/>
                    </a:xfrm>
                    <a:prstGeom prst="flowChartConnector">
                      <a:avLst/>
                    </a:prstGeom>
                    <a:solidFill>
                      <a:srgbClr val="006FA7"/>
                    </a:solidFill>
                    <a:ln w="12700" cap="flat" cmpd="sng" algn="ctr">
                      <a:noFill/>
                      <a:prstDash val="solid"/>
                    </a:ln>
                    <a:effectLst/>
                  </p:spPr>
                  <p:txBody>
                    <a:bodyPr lIns="0" tIns="0" rIns="0" bIns="0" anchor="ctr"/>
                    <a:lstStyle/>
                    <a:p>
                      <a:pPr marL="0" marR="0" lvl="0" indent="0" algn="ctr" defTabSz="1219139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R</a:t>
                      </a:r>
                    </a:p>
                    <a:p>
                      <a:pPr marL="0" marR="0" lvl="0" indent="0" algn="ctr" defTabSz="1219139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</a:rPr>
                        <a:t>1:1</a:t>
                      </a:r>
                      <a:endParaRPr kumimoji="0" lang="en-GB" sz="12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ranklin Gothic Book" panose="020B05030201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08" name="Rectangle: Rounded Corners 107">
                      <a:extLst>
                        <a:ext uri="{FF2B5EF4-FFF2-40B4-BE49-F238E27FC236}">
                          <a16:creationId xmlns:a16="http://schemas.microsoft.com/office/drawing/2014/main" id="{6EF77BC5-90ED-49DE-A11F-49D8867B36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79456" y="2832906"/>
                      <a:ext cx="1187152" cy="764942"/>
                    </a:xfrm>
                    <a:prstGeom prst="roundRect">
                      <a:avLst/>
                    </a:prstGeom>
                    <a:solidFill>
                      <a:srgbClr val="EBEBEB"/>
                    </a:solidFill>
                    <a:ln w="25400" cap="flat">
                      <a:noFill/>
                      <a:prstDash val="solid"/>
                      <a:round/>
                    </a:ln>
                    <a:effectLst/>
                    <a:sp3d/>
                  </p:spPr>
                  <p:txBody>
                    <a:bodyPr rot="0" spcFirstLastPara="1" vertOverflow="overflow" horzOverflow="overflow" vert="horz" wrap="square" lIns="60957" tIns="60957" rIns="60957" bIns="60957" numCol="1" spcCol="38100" rtlCol="0" anchor="ctr">
                      <a:spAutoFit/>
                    </a:bodyPr>
                    <a:lstStyle/>
                    <a:p>
                      <a:pPr marL="0" marR="0" lvl="0" indent="0" algn="ctr" defTabSz="1219170" eaLnBrk="1" fontAlgn="auto" latinLnBrk="0" hangingPunct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41414"/>
                          </a:solidFill>
                          <a:effectLst/>
                          <a:uLnTx/>
                          <a:uFillTx/>
                          <a:latin typeface="Franklin Gothic Book" panose="020B0503020102020204" pitchFamily="34" charset="0"/>
                          <a:cs typeface="Arial" panose="020B0604020202020204" pitchFamily="34" charset="0"/>
                          <a:sym typeface="Calibri"/>
                        </a:rPr>
                        <a:t>ITT includes both C1 and C2</a:t>
                      </a:r>
                    </a:p>
                  </p:txBody>
                </p:sp>
              </p:grpSp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17B740D8-4DF3-4132-95E5-9B22F870A72E}"/>
                      </a:ext>
                    </a:extLst>
                  </p:cNvPr>
                  <p:cNvSpPr txBox="1"/>
                  <p:nvPr/>
                </p:nvSpPr>
                <p:spPr>
                  <a:xfrm>
                    <a:off x="207140" y="5502255"/>
                    <a:ext cx="5442358" cy="2366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121917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67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2EC1329B-F78B-4D2C-B3AA-20051F15672F}"/>
                    </a:ext>
                  </a:extLst>
                </p:cNvPr>
                <p:cNvSpPr/>
                <p:nvPr/>
              </p:nvSpPr>
              <p:spPr>
                <a:xfrm>
                  <a:off x="5512464" y="4160384"/>
                  <a:ext cx="1653155" cy="870759"/>
                </a:xfrm>
                <a:prstGeom prst="rect">
                  <a:avLst/>
                </a:prstGeom>
                <a:noFill/>
                <a:ln w="9525" cap="flat">
                  <a:noFill/>
                  <a:prstDash val="solid"/>
                  <a:round/>
                </a:ln>
                <a:effectLst/>
                <a:sp3d/>
              </p:spPr>
              <p:txBody>
                <a:bodyPr rot="0" spcFirstLastPara="1" vertOverflow="overflow" horzOverflow="overflow" vert="horz" wrap="square" lIns="108368" tIns="108368" rIns="108368" bIns="108368" numCol="1" spcCol="50799" rtlCol="0" anchor="ctr">
                  <a:spAutoFit/>
                </a:bodyPr>
                <a:lstStyle/>
                <a:p>
                  <a:pPr marL="0" marR="0" lvl="0" indent="0" defTabSz="121917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cs typeface="Arial" panose="020B0604020202020204" pitchFamily="34" charset="0"/>
                    </a:rPr>
                    <a:t>Stratified for:</a:t>
                  </a:r>
                  <a:endParaRPr kumimoji="0" lang="en-GB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endParaRPr>
                </a:p>
                <a:p>
                  <a:pPr marL="203184" marR="0" lvl="0" indent="-203184" defTabSz="121917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cs typeface="Arial" panose="020B0604020202020204" pitchFamily="34" charset="0"/>
                    </a:rPr>
                    <a:t>Prior chemotherapy</a:t>
                  </a:r>
                </a:p>
                <a:p>
                  <a:pPr marL="203184" marR="0" lvl="0" indent="-203184" defTabSz="121917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cs typeface="Arial" panose="020B0604020202020204" pitchFamily="34" charset="0"/>
                    </a:rPr>
                    <a:t>Menopausal status</a:t>
                  </a:r>
                  <a:endParaRPr kumimoji="0" lang="en-US" sz="12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endParaRPr>
                </a:p>
                <a:p>
                  <a:pPr marL="203184" marR="0" lvl="0" indent="-203184" defTabSz="121917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Franklin Gothic Book" panose="020B0503020102020204" pitchFamily="34" charset="0"/>
                      <a:cs typeface="Arial" panose="020B0604020202020204" pitchFamily="34" charset="0"/>
                    </a:rPr>
                    <a:t>Region</a:t>
                  </a:r>
                </a:p>
              </p:txBody>
            </p:sp>
          </p:grpSp>
          <p:sp>
            <p:nvSpPr>
              <p:cNvPr id="95" name="Right Brace 94">
                <a:extLst>
                  <a:ext uri="{FF2B5EF4-FFF2-40B4-BE49-F238E27FC236}">
                    <a16:creationId xmlns:a16="http://schemas.microsoft.com/office/drawing/2014/main" id="{222CAA0B-7B0F-4C9A-9671-85A263FE7FAC}"/>
                  </a:ext>
                </a:extLst>
              </p:cNvPr>
              <p:cNvSpPr/>
              <p:nvPr/>
            </p:nvSpPr>
            <p:spPr>
              <a:xfrm>
                <a:off x="5196052" y="2113743"/>
                <a:ext cx="345119" cy="2142895"/>
              </a:xfrm>
              <a:prstGeom prst="rightBrace">
                <a:avLst>
                  <a:gd name="adj1" fmla="val 8333"/>
                  <a:gd name="adj2" fmla="val 55540"/>
                </a:avLst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AFB44A31-1343-4A43-9A3B-A1D254D984FF}"/>
                  </a:ext>
                </a:extLst>
              </p:cNvPr>
              <p:cNvSpPr/>
              <p:nvPr/>
            </p:nvSpPr>
            <p:spPr>
              <a:xfrm>
                <a:off x="5625585" y="2172051"/>
                <a:ext cx="990471" cy="360151"/>
              </a:xfrm>
              <a:prstGeom prst="roundRect">
                <a:avLst/>
              </a:prstGeom>
              <a:solidFill>
                <a:srgbClr val="EBEBEB"/>
              </a:solidFill>
              <a:ln w="3175">
                <a:noFill/>
              </a:ln>
            </p:spPr>
            <p:txBody>
              <a:bodyPr wrap="square" lIns="162556" tIns="81277" rIns="162556" bIns="81277">
                <a:spAutoFit/>
              </a:bodyPr>
              <a:lstStyle/>
              <a:p>
                <a:pPr marL="0" marR="0" lvl="0" indent="0" algn="ctr" defTabSz="121917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BE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Franklin Gothic Book" panose="020B0503020102020204" pitchFamily="34" charset="0"/>
                    <a:cs typeface="Arial" panose="020B0604020202020204" pitchFamily="34" charset="0"/>
                  </a:rPr>
                  <a:t>N = 5637</a:t>
                </a:r>
                <a:endParaRPr kumimoji="0" lang="nl-BE" sz="1200" b="1" i="0" u="none" strike="noStrike" kern="0" cap="none" spc="0" normalizeH="0" baseline="30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874C55FA-DF50-4560-B786-ACFCCF8E0CF2}"/>
                </a:ext>
              </a:extLst>
            </p:cNvPr>
            <p:cNvSpPr/>
            <p:nvPr/>
          </p:nvSpPr>
          <p:spPr>
            <a:xfrm>
              <a:off x="4997497" y="4848479"/>
              <a:ext cx="6529797" cy="1192627"/>
            </a:xfrm>
            <a:prstGeom prst="roundRect">
              <a:avLst/>
            </a:prstGeom>
            <a:solidFill>
              <a:schemeClr val="tx2"/>
            </a:solidFill>
            <a:ln w="28575" cap="flat" cmpd="sng" algn="ctr">
              <a:noFill/>
              <a:prstDash val="solid"/>
              <a:miter lim="800000"/>
            </a:ln>
            <a:effectLst/>
          </p:spPr>
          <p:txBody>
            <a:bodyPr lIns="121920" tIns="60960" rIns="121920" bIns="60960" rtlCol="0" anchor="ctr"/>
            <a:lstStyle/>
            <a:p>
              <a:pPr marL="0" marR="0" lvl="0" indent="0" defTabSz="121917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Primary Objective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: IDFS (STEEP criteria)</a:t>
              </a:r>
            </a:p>
            <a:p>
              <a:pPr marL="0" marR="0" lvl="0" indent="0" defTabSz="121917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Key Secondary Objectives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 panose="020B0503020102020204" pitchFamily="34" charset="0"/>
                  <a:cs typeface="Arial" panose="020B0604020202020204" pitchFamily="34" charset="0"/>
                </a:rPr>
                <a:t>: IDFS in Ki-67 high (≥ 20%) population, DRFS, OS, safety, patient reported outcomes, and pharmacokinetics</a:t>
              </a:r>
            </a:p>
          </p:txBody>
        </p: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273C9A17-587A-4E2E-B2A2-597C583293E3}"/>
              </a:ext>
            </a:extLst>
          </p:cNvPr>
          <p:cNvCxnSpPr>
            <a:cxnSpLocks/>
            <a:stCxn id="101" idx="0"/>
            <a:endCxn id="102" idx="1"/>
          </p:cNvCxnSpPr>
          <p:nvPr/>
        </p:nvCxnSpPr>
        <p:spPr>
          <a:xfrm rot="5400000" flipH="1" flipV="1">
            <a:off x="1913517" y="1753435"/>
            <a:ext cx="403196" cy="1260623"/>
          </a:xfrm>
          <a:prstGeom prst="bentConnector2">
            <a:avLst/>
          </a:prstGeom>
          <a:noFill/>
          <a:ln w="38100" cap="flat" cmpd="sng" algn="ctr">
            <a:solidFill>
              <a:srgbClr val="14141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653366D8-C29D-4AB0-8716-DA0A18B5AD42}"/>
              </a:ext>
            </a:extLst>
          </p:cNvPr>
          <p:cNvCxnSpPr>
            <a:cxnSpLocks/>
            <a:stCxn id="101" idx="2"/>
            <a:endCxn id="103" idx="1"/>
          </p:cNvCxnSpPr>
          <p:nvPr/>
        </p:nvCxnSpPr>
        <p:spPr>
          <a:xfrm rot="16200000" flipH="1">
            <a:off x="1912040" y="3565576"/>
            <a:ext cx="406151" cy="1260623"/>
          </a:xfrm>
          <a:prstGeom prst="bentConnector2">
            <a:avLst/>
          </a:prstGeom>
          <a:noFill/>
          <a:ln w="38100" cap="flat" cmpd="sng" algn="ctr">
            <a:solidFill>
              <a:srgbClr val="14141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CAB2B3F9-327D-4911-BD33-EFE3033FF511}"/>
              </a:ext>
            </a:extLst>
          </p:cNvPr>
          <p:cNvCxnSpPr>
            <a:cxnSpLocks/>
            <a:stCxn id="107" idx="0"/>
            <a:endCxn id="105" idx="1"/>
          </p:cNvCxnSpPr>
          <p:nvPr/>
        </p:nvCxnSpPr>
        <p:spPr>
          <a:xfrm rot="5400000" flipH="1" flipV="1">
            <a:off x="6798331" y="2274048"/>
            <a:ext cx="189608" cy="1189331"/>
          </a:xfrm>
          <a:prstGeom prst="bentConnector2">
            <a:avLst/>
          </a:prstGeom>
          <a:noFill/>
          <a:ln w="38100" cap="flat" cmpd="sng" algn="ctr">
            <a:solidFill>
              <a:srgbClr val="14141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9C03CECA-F393-4E91-818D-C89F634538A0}"/>
              </a:ext>
            </a:extLst>
          </p:cNvPr>
          <p:cNvCxnSpPr>
            <a:cxnSpLocks/>
            <a:stCxn id="107" idx="4"/>
            <a:endCxn id="106" idx="1"/>
          </p:cNvCxnSpPr>
          <p:nvPr/>
        </p:nvCxnSpPr>
        <p:spPr>
          <a:xfrm rot="16200000" flipH="1">
            <a:off x="6764117" y="3248596"/>
            <a:ext cx="258037" cy="1189331"/>
          </a:xfrm>
          <a:prstGeom prst="bentConnector2">
            <a:avLst/>
          </a:prstGeom>
          <a:noFill/>
          <a:ln w="38100" cap="flat" cmpd="sng" algn="ctr">
            <a:solidFill>
              <a:srgbClr val="141414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46450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103287-58E8-4CFF-ADB4-6863C63607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25425" lvl="1" indent="-179388"/>
            <a:r>
              <a:rPr lang="en-US" sz="1800" dirty="0"/>
              <a:t>Statistically significant + clinically relevant improvement in IDFS; greater treatment benefit at PO analysis;</a:t>
            </a:r>
          </a:p>
          <a:p>
            <a:pPr marL="225425" lvl="1" indent="-179388"/>
            <a:r>
              <a:rPr lang="en-US" sz="1800" dirty="0"/>
              <a:t>2-year IDFS rates were 92.3% in the abemaciclib + ET arm vs 89.3% in the ET arm: 3.0% difference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monarchE: IDFS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C587E-D235-4A0D-B614-B2757429CB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O’Shaughnessy J, et al. SABCS 2020. Abstract GS1-01. 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37E6CF5E-145E-4943-A805-8B469137C7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24" y="1416886"/>
            <a:ext cx="8595360" cy="3757867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F48B2519-F945-4E37-BAC2-DEDBE555B7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587" y="1758452"/>
            <a:ext cx="3653943" cy="2496960"/>
          </a:xfrm>
          <a:prstGeom prst="rect">
            <a:avLst/>
          </a:prstGeom>
        </p:spPr>
      </p:pic>
      <p:graphicFrame>
        <p:nvGraphicFramePr>
          <p:cNvPr id="18" name="Table 5">
            <a:extLst>
              <a:ext uri="{FF2B5EF4-FFF2-40B4-BE49-F238E27FC236}">
                <a16:creationId xmlns:a16="http://schemas.microsoft.com/office/drawing/2014/main" id="{9494372E-3D40-4154-BDCA-4D9A5FB4F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724027"/>
              </p:ext>
            </p:extLst>
          </p:nvPr>
        </p:nvGraphicFramePr>
        <p:xfrm>
          <a:off x="8630474" y="2146298"/>
          <a:ext cx="3263145" cy="1721268"/>
        </p:xfrm>
        <a:graphic>
          <a:graphicData uri="http://schemas.openxmlformats.org/drawingml/2006/table">
            <a:tbl>
              <a:tblPr firstRow="1" bandRow="1"/>
              <a:tblGrid>
                <a:gridCol w="1864655">
                  <a:extLst>
                    <a:ext uri="{9D8B030D-6E8A-4147-A177-3AD203B41FA5}">
                      <a16:colId xmlns:a16="http://schemas.microsoft.com/office/drawing/2014/main" val="34984923"/>
                    </a:ext>
                  </a:extLst>
                </a:gridCol>
                <a:gridCol w="1398490">
                  <a:extLst>
                    <a:ext uri="{9D8B030D-6E8A-4147-A177-3AD203B41FA5}">
                      <a16:colId xmlns:a16="http://schemas.microsoft.com/office/drawing/2014/main" val="1194174774"/>
                    </a:ext>
                  </a:extLst>
                </a:gridCol>
              </a:tblGrid>
              <a:tr h="279682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 Unicode MS"/>
                          <a:cs typeface="Arial" panose="020B0604020202020204" pitchFamily="34" charset="0"/>
                        </a:rPr>
                        <a:t>Number of IDFS events</a:t>
                      </a:r>
                    </a:p>
                  </a:txBody>
                  <a:tcPr marL="121920" marR="121920" marT="60960" marB="2438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629591"/>
                  </a:ext>
                </a:extLst>
              </a:tr>
              <a:tr h="18485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200" b="1" u="none" dirty="0">
                          <a:solidFill>
                            <a:srgbClr val="D52B1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Abemaciclib + ET</a:t>
                      </a:r>
                    </a:p>
                  </a:txBody>
                  <a:tcPr marL="121920" marR="12192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200" b="1" dirty="0">
                          <a:solidFill>
                            <a:srgbClr val="263F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 Alone</a:t>
                      </a:r>
                    </a:p>
                  </a:txBody>
                  <a:tcPr marL="121920" marR="12192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777259"/>
                  </a:ext>
                </a:extLst>
              </a:tr>
              <a:tr h="20703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200" b="1">
                          <a:solidFill>
                            <a:srgbClr val="D52B1E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163</a:t>
                      </a:r>
                    </a:p>
                  </a:txBody>
                  <a:tcPr marL="121920" marR="121920" marT="0" marB="24384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200" b="1" dirty="0">
                          <a:solidFill>
                            <a:srgbClr val="263F6A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232</a:t>
                      </a:r>
                    </a:p>
                  </a:txBody>
                  <a:tcPr marL="121920" marR="121920" marT="0" marB="24384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539727"/>
                  </a:ext>
                </a:extLst>
              </a:tr>
              <a:tr h="632679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Nominal </a:t>
                      </a:r>
                      <a:r>
                        <a:rPr lang="en-US" sz="1200" b="1" i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 = .0009 (2-sided)</a:t>
                      </a: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HR (95% CI): 0.713 (0.583, 0.871)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IA2 HR (95% CI)</a:t>
                      </a:r>
                      <a:r>
                        <a:rPr lang="en-US" sz="1000" kern="1200" baseline="30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 0.747 (0.598, 0.932)</a:t>
                      </a:r>
                    </a:p>
                  </a:txBody>
                  <a:tcPr marL="121920" marR="121920" marT="24384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6FA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918817"/>
                  </a:ext>
                </a:extLst>
              </a:tr>
              <a:tr h="417015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Risk of developing an IDFS event </a:t>
                      </a:r>
                      <a:b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sz="1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reduced by 28.7%</a:t>
                      </a:r>
                      <a:endParaRPr lang="en-US" sz="1200" b="1" kern="12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887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83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monarchE: High Ki-67 As a Biomarker for High-Risk Early BC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796213-00A0-48FD-B494-148FAA9C88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108364"/>
            <a:ext cx="3383279" cy="5749636"/>
          </a:xfrm>
        </p:spPr>
        <p:txBody>
          <a:bodyPr>
            <a:normAutofit/>
          </a:bodyPr>
          <a:lstStyle/>
          <a:p>
            <a:pPr lvl="1"/>
            <a:r>
              <a:rPr lang="en-US" sz="1600" dirty="0"/>
              <a:t>Ki-67: centrally assessed in patients using a </a:t>
            </a:r>
            <a:br>
              <a:rPr lang="en-US" sz="1600" dirty="0"/>
            </a:br>
            <a:r>
              <a:rPr lang="en-US" sz="1600" dirty="0"/>
              <a:t>standardized kit</a:t>
            </a:r>
          </a:p>
          <a:p>
            <a:pPr lvl="1"/>
            <a:r>
              <a:rPr lang="en-US" sz="1600" dirty="0"/>
              <a:t>Additional endpoints: efficacy in patients with tumors bearing high (≥ 20%; HR, 95% CI: 0.643) or low (&lt; 20%; HR, 95% CI: 0.685) Ki-67 expression</a:t>
            </a:r>
          </a:p>
          <a:p>
            <a:pPr lvl="1"/>
            <a:r>
              <a:rPr lang="en-US" sz="1600" dirty="0"/>
              <a:t>No international consensus for a high Ki-67 </a:t>
            </a:r>
            <a:br>
              <a:rPr lang="en-US" sz="1600" dirty="0"/>
            </a:br>
            <a:r>
              <a:rPr lang="en-US" sz="1600" dirty="0"/>
              <a:t>cut-off vs low</a:t>
            </a:r>
          </a:p>
          <a:p>
            <a:pPr lvl="2"/>
            <a:r>
              <a:rPr lang="en-US" sz="1400" dirty="0"/>
              <a:t>Threshold ≥ 20% selected based upon historical data + St Gallen guidelines</a:t>
            </a:r>
          </a:p>
          <a:p>
            <a:pPr marL="180000" lvl="1" indent="0">
              <a:buNone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CE453C-D431-4E49-A9B1-3DA1BA5DC7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3281" y="6579668"/>
            <a:ext cx="8808719" cy="278332"/>
          </a:xfrm>
        </p:spPr>
        <p:txBody>
          <a:bodyPr/>
          <a:lstStyle/>
          <a:p>
            <a:r>
              <a:rPr lang="en-US" dirty="0" err="1"/>
              <a:t>Harbeck</a:t>
            </a:r>
            <a:r>
              <a:rPr lang="en-US" dirty="0"/>
              <a:t> N, et al. SABCS 2020. Abstract PD2-01. 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E3AABB2-84B7-4D0A-B7B8-8922F95935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429" t="2840" r="4071" b="3412"/>
          <a:stretch/>
        </p:blipFill>
        <p:spPr>
          <a:xfrm>
            <a:off x="4550391" y="1185193"/>
            <a:ext cx="6096168" cy="4351239"/>
          </a:xfrm>
          <a:prstGeom prst="rect">
            <a:avLst/>
          </a:prstGeom>
          <a:noFill/>
        </p:spPr>
      </p:pic>
      <p:sp>
        <p:nvSpPr>
          <p:cNvPr id="16" name="AutoShape 48">
            <a:extLst>
              <a:ext uri="{FF2B5EF4-FFF2-40B4-BE49-F238E27FC236}">
                <a16:creationId xmlns:a16="http://schemas.microsoft.com/office/drawing/2014/main" id="{92AADDF0-A321-4F48-8A8A-699019DA5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8291" y="5536432"/>
            <a:ext cx="8506689" cy="969649"/>
          </a:xfrm>
          <a:prstGeom prst="roundRect">
            <a:avLst>
              <a:gd name="adj" fmla="val 16667"/>
            </a:avLst>
          </a:prstGeom>
          <a:solidFill>
            <a:srgbClr val="003854"/>
          </a:solidFill>
          <a:ln w="9525">
            <a:noFill/>
            <a:round/>
            <a:headEnd/>
            <a:tailEnd/>
          </a:ln>
        </p:spPr>
        <p:txBody>
          <a:bodyPr wrap="square" anchor="ctr"/>
          <a:lstStyle/>
          <a:p>
            <a:pPr marL="0" marR="0" lvl="0" indent="0" algn="ctr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Calibri"/>
              </a:rPr>
              <a:t>Among patients with high clinicopathological risk factors, patients with high Ki-67 tumors had a greater risk of recurrence vs patients with low Ki-67 tumors,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Calibri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Calibri"/>
              </a:rPr>
              <a:t>confirming the prognostic value of Ki-67</a:t>
            </a:r>
          </a:p>
        </p:txBody>
      </p:sp>
    </p:spTree>
    <p:extLst>
      <p:ext uri="{BB962C8B-B14F-4D97-AF65-F5344CB8AC3E}">
        <p14:creationId xmlns:p14="http://schemas.microsoft.com/office/powerpoint/2010/main" val="1154776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MonarchE: Subgroup of High-Risk Early Breast Cancer Patients Who Received NAC – Disease Characteristics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796213-00A0-48FD-B494-148FAA9C88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" y="1535090"/>
            <a:ext cx="3383279" cy="532291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Several patients had prior chemotherapy, NAC adjuvant or no chemo.</a:t>
            </a:r>
          </a:p>
          <a:p>
            <a:pPr lvl="1"/>
            <a:r>
              <a:rPr lang="en-US" dirty="0"/>
              <a:t>Subgroup of 2056 patients, who received NAC</a:t>
            </a:r>
          </a:p>
          <a:p>
            <a:pPr lvl="1"/>
            <a:r>
              <a:rPr lang="en-US" dirty="0"/>
              <a:t>Exploratory analysis of NAC patients, who path. Tumor sizes &gt; 2 vs ≤ 2 cm at time of surgery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1994AFC-5315-417D-8ED4-DC82C26A46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CE453C-D431-4E49-A9B1-3DA1BA5DC7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Martin M, et al. Presented at: ASCO Virtual: 2021. Abstract 517. </a:t>
            </a:r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C43D4CAF-BB72-4868-AB1A-059F0F306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26" y="1655807"/>
            <a:ext cx="6048695" cy="49815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35FF68-1997-4362-976D-C46E7BAFE855}"/>
                  </a:ext>
                </a:extLst>
              </p14:cNvPr>
              <p14:cNvContentPartPr/>
              <p14:nvPr/>
            </p14:nvContentPartPr>
            <p14:xfrm>
              <a:off x="4029185" y="224848"/>
              <a:ext cx="75600" cy="1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F35FF68-1997-4362-976D-C46E7BAFE8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0545" y="216208"/>
                <a:ext cx="932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4D325DE-C60E-4E71-8965-CDA2B8679C5B}"/>
                  </a:ext>
                </a:extLst>
              </p14:cNvPr>
              <p14:cNvContentPartPr/>
              <p14:nvPr/>
            </p14:nvContentPartPr>
            <p14:xfrm>
              <a:off x="9043625" y="280288"/>
              <a:ext cx="39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4D325DE-C60E-4E71-8965-CDA2B8679C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34985" y="271288"/>
                <a:ext cx="216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6282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796213-00A0-48FD-B494-148FAA9C88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pPr lvl="1"/>
            <a:r>
              <a:rPr lang="en-US" dirty="0" err="1"/>
              <a:t>Abemaciclib</a:t>
            </a:r>
            <a:r>
              <a:rPr lang="en-US" dirty="0"/>
              <a:t> + ET demonstrated treatment benefit in terms of IDFS vs ET alone (HR: 0.614 95% CI: 0.473, 0.797) with 2-year IDFS rates of 87.2% vs 80.6%, respectively</a:t>
            </a:r>
          </a:p>
          <a:p>
            <a:pPr lvl="1"/>
            <a:r>
              <a:rPr lang="en-US" dirty="0"/>
              <a:t>The addition of abemaciclib to ET resulted in an improvement in distant relapse-free survival (DRFS) (HR: 0.609, 95% CI: 0.459, 0.809), with </a:t>
            </a:r>
            <a:br>
              <a:rPr lang="en-US" dirty="0"/>
            </a:br>
            <a:r>
              <a:rPr lang="en-US" dirty="0"/>
              <a:t>2-year DRFS rates of 89.5% and 82.8%, respectively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MonarchE: Subgroup of High-Risk Early Breast Cancer Patients Who Received NAC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CE453C-D431-4E49-A9B1-3DA1BA5DC7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Martin M, et al. Presented at: ASCO Virtual: 2021. Abstract 517.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455603E-14F5-4604-800D-AFD1899E2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845" y="1385662"/>
            <a:ext cx="7119589" cy="51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42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796213-00A0-48FD-B494-148FAA9C88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The addition of </a:t>
            </a:r>
            <a:r>
              <a:rPr lang="en-US" dirty="0" err="1"/>
              <a:t>abemaciclib</a:t>
            </a:r>
            <a:r>
              <a:rPr lang="en-US" dirty="0"/>
              <a:t> to ET resulted in an improvement in distant relapse-free survival (DRFS) (HR: 0.609, 95% CI: 0.459, 0.809), with 2-year DRFS rates of 89.5% and 82.8%, respectively</a:t>
            </a:r>
          </a:p>
          <a:p>
            <a:pPr lvl="1"/>
            <a:r>
              <a:rPr lang="en-US" dirty="0"/>
              <a:t>Benefit (IDFS and DRFS) independent of tumor size prior or after NAC (≤/&gt; 2 cm)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MonarchE: Subgroup of High-Risk Early Breast Cancer Patients Who Received NAC (</a:t>
            </a:r>
            <a:r>
              <a:rPr lang="en-US" i="1" dirty="0"/>
              <a:t>cont</a:t>
            </a:r>
            <a:r>
              <a:rPr lang="en-US" dirty="0"/>
              <a:t>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CE453C-D431-4E49-A9B1-3DA1BA5DC7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Martin M, et al. Presented at: ASCO Virtual: 2021. Abstract 517.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9F3F182-3EBB-47E9-BB99-593E773E6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578" y="1256758"/>
            <a:ext cx="7172124" cy="532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23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F6816-A259-4EB6-99F4-C538073D42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392056-36D6-F04F-83F6-45FC5716F2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George W. Sledge Jr, MD</a:t>
            </a:r>
          </a:p>
          <a:p>
            <a:r>
              <a:rPr lang="en-US" dirty="0"/>
              <a:t>Professor of Medicine</a:t>
            </a:r>
          </a:p>
          <a:p>
            <a:r>
              <a:rPr lang="en-US" dirty="0"/>
              <a:t>Stanford University School of Medicine</a:t>
            </a:r>
          </a:p>
          <a:p>
            <a:r>
              <a:rPr lang="en-US" dirty="0"/>
              <a:t>Stanford, California, United States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8D8F00-50E8-4AD1-A81C-AA59644D657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E26D5CB-977A-E544-BDFC-DFEA0785E2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Wolfgang </a:t>
            </a:r>
            <a:r>
              <a:rPr lang="en-US" dirty="0" err="1"/>
              <a:t>Janni</a:t>
            </a:r>
            <a:r>
              <a:rPr lang="en-US" dirty="0"/>
              <a:t>, MD, PhD</a:t>
            </a:r>
          </a:p>
          <a:p>
            <a:r>
              <a:rPr lang="en-US" dirty="0"/>
              <a:t>Professor and Chair, Department of Obstetrics and Gynecology </a:t>
            </a:r>
          </a:p>
          <a:p>
            <a:r>
              <a:rPr lang="en-US" dirty="0"/>
              <a:t>University of Ulm</a:t>
            </a:r>
          </a:p>
          <a:p>
            <a:r>
              <a:rPr lang="en-US" dirty="0"/>
              <a:t>Ulm, Germany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97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EA734CA6-A739-4D40-979B-143DD8205194}"/>
              </a:ext>
            </a:extLst>
          </p:cNvPr>
          <p:cNvSpPr/>
          <p:nvPr/>
        </p:nvSpPr>
        <p:spPr>
          <a:xfrm>
            <a:off x="0" y="-5428"/>
            <a:ext cx="12192000" cy="964276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ACEC73E-3195-4F63-8ADE-00D14C8AB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WSG-ADAPT HR+/HER2-</a:t>
            </a:r>
            <a:r>
              <a:rPr lang="de-DE" dirty="0"/>
              <a:t>: Study Design</a:t>
            </a:r>
            <a:br>
              <a:rPr lang="de-DE" dirty="0"/>
            </a:b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C85459-3D46-4629-845C-3B8F81135B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1"/>
            <a:r>
              <a:rPr lang="en-US" sz="1800" dirty="0"/>
              <a:t>Female patients </a:t>
            </a:r>
            <a:br>
              <a:rPr lang="en-US" sz="1800" dirty="0"/>
            </a:br>
            <a:r>
              <a:rPr lang="en-US" sz="1800" dirty="0"/>
              <a:t>&gt; 18 years</a:t>
            </a:r>
          </a:p>
          <a:p>
            <a:pPr lvl="1"/>
            <a:r>
              <a:rPr lang="en-US" sz="1800" dirty="0"/>
              <a:t>ER and/or PR positive (&gt; 1%)/ </a:t>
            </a:r>
            <a:br>
              <a:rPr lang="en-US" sz="1800" dirty="0"/>
            </a:br>
            <a:r>
              <a:rPr lang="en-US" sz="1800" dirty="0"/>
              <a:t>HER2-negative unilateral EBC</a:t>
            </a:r>
          </a:p>
          <a:p>
            <a:pPr lvl="1"/>
            <a:r>
              <a:rPr lang="en-US" sz="1800" dirty="0"/>
              <a:t>cT1-4c, cN0-3</a:t>
            </a:r>
          </a:p>
          <a:p>
            <a:pPr lvl="1"/>
            <a:r>
              <a:rPr lang="en-US" sz="1800" dirty="0"/>
              <a:t>Candidates for adjuvant chemotherapy by conventional prognostic criteria: cT2 or G3 or Ki-67 &gt; 15% or &lt; 35 years old or </a:t>
            </a:r>
            <a:r>
              <a:rPr lang="en-US" sz="1800" dirty="0" err="1"/>
              <a:t>cN</a:t>
            </a:r>
            <a:r>
              <a:rPr lang="en-US" sz="1800" dirty="0"/>
              <a:t>+ 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D31D3-7789-4036-817F-0B55EEEFB4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Gluz</a:t>
            </a:r>
            <a:r>
              <a:rPr lang="en-US" dirty="0"/>
              <a:t> O, et al. Presented at: ASCO Virtual; 2021. Abstract 504.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45AEDFB-F96F-477E-9D2A-805A4735A0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Trial Design</a:t>
            </a:r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36641B48-9739-4088-9B61-826FCE55D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772" y="1533538"/>
            <a:ext cx="8044199" cy="493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46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A134866-C33B-4778-ADE2-3DB7BC24B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WSG-ADAPT HR+/HER2- Study: Prognostic Markers for iDFS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CE453C-D431-4E49-A9B1-3DA1BA5DC7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8702" y="6617998"/>
            <a:ext cx="7913298" cy="278332"/>
          </a:xfrm>
        </p:spPr>
        <p:txBody>
          <a:bodyPr/>
          <a:lstStyle/>
          <a:p>
            <a:r>
              <a:rPr lang="en-US" dirty="0" err="1"/>
              <a:t>Gluz</a:t>
            </a:r>
            <a:r>
              <a:rPr lang="en-US" dirty="0"/>
              <a:t> O, et al. Presented at: ASCO Virtual; 2021. Abstract 504. 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D382646-AF68-40B0-B477-EF0F48268E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1082040"/>
            <a:ext cx="4278701" cy="5775960"/>
          </a:xfrm>
        </p:spPr>
        <p:txBody>
          <a:bodyPr>
            <a:norm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After 4.9 year median follow-up, higher baseline and </a:t>
            </a:r>
            <a:r>
              <a:rPr lang="en-US" sz="1600" dirty="0" err="1"/>
              <a:t>postendocrine</a:t>
            </a:r>
            <a:r>
              <a:rPr lang="en-US" sz="1600" dirty="0"/>
              <a:t> Ki-67 levels were associated with poorer IDFS (both </a:t>
            </a:r>
            <a:r>
              <a:rPr lang="en-US" sz="1600" i="1" dirty="0"/>
              <a:t>P</a:t>
            </a:r>
            <a:r>
              <a:rPr lang="en-US" sz="1600" dirty="0"/>
              <a:t> &lt; .001)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 the CT cohort (n = 2241), higher RS, nodal status, and tumor size were generally associated with poorer IDFS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 patients with RS &gt; 25 (n = 965), low Ki67</a:t>
            </a:r>
            <a:r>
              <a:rPr lang="en-US" sz="1600" baseline="-25000" dirty="0"/>
              <a:t>postendocrine</a:t>
            </a:r>
            <a:r>
              <a:rPr lang="en-US" sz="1600" dirty="0"/>
              <a:t>, N0 status, and c/pT1 status were associated with improved IDFS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ET responders had higher 5-year </a:t>
            </a:r>
            <a:r>
              <a:rPr lang="en-US" sz="1600" dirty="0" err="1"/>
              <a:t>iDFS</a:t>
            </a:r>
            <a:r>
              <a:rPr lang="en-US" sz="1600" dirty="0"/>
              <a:t> (93%) than did ET </a:t>
            </a:r>
            <a:r>
              <a:rPr lang="en-US" sz="1600" dirty="0" err="1"/>
              <a:t>nonresponders</a:t>
            </a:r>
            <a:r>
              <a:rPr lang="en-US" sz="1600" dirty="0"/>
              <a:t> (90%; </a:t>
            </a:r>
            <a:r>
              <a:rPr lang="en-US" sz="1600" i="1" dirty="0" err="1"/>
              <a:t>P</a:t>
            </a:r>
            <a:r>
              <a:rPr lang="en-US" sz="1600" baseline="-25000" dirty="0" err="1"/>
              <a:t>log</a:t>
            </a:r>
            <a:r>
              <a:rPr lang="en-US" sz="1600" baseline="-25000" dirty="0"/>
              <a:t>-rank</a:t>
            </a:r>
            <a:r>
              <a:rPr lang="en-US" sz="1600" dirty="0"/>
              <a:t>= .040)</a:t>
            </a:r>
            <a:endParaRPr lang="de-DE" sz="16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BA27D5-C02B-40CC-9203-FB9C731D2DA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A1C0AA6-92C3-4F51-B572-02DE07D02498}"/>
              </a:ext>
            </a:extLst>
          </p:cNvPr>
          <p:cNvSpPr/>
          <p:nvPr/>
        </p:nvSpPr>
        <p:spPr>
          <a:xfrm>
            <a:off x="10947862" y="1296785"/>
            <a:ext cx="1005840" cy="49045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1">
            <a:extLst>
              <a:ext uri="{FF2B5EF4-FFF2-40B4-BE49-F238E27FC236}">
                <a16:creationId xmlns:a16="http://schemas.microsoft.com/office/drawing/2014/main" id="{C2CE9DC4-A5D4-4B3A-8F02-91849D2E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294" y="1312949"/>
            <a:ext cx="5926488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45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CE453C-D431-4E49-A9B1-3DA1BA5DC7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3281" y="6579668"/>
            <a:ext cx="8808719" cy="278332"/>
          </a:xfrm>
        </p:spPr>
        <p:txBody>
          <a:bodyPr/>
          <a:lstStyle/>
          <a:p>
            <a:r>
              <a:rPr lang="en-US" dirty="0" err="1"/>
              <a:t>Gluz</a:t>
            </a:r>
            <a:r>
              <a:rPr lang="en-US" dirty="0"/>
              <a:t> O, et al. Presented at: ASCO Virtual; 2021. Abstract 504.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A134866-C33B-4778-ADE2-3DB7BC24B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ADAPT HR+/HER2- Study and ET Trial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A1C0AA6-92C3-4F51-B572-02DE07D02498}"/>
              </a:ext>
            </a:extLst>
          </p:cNvPr>
          <p:cNvSpPr/>
          <p:nvPr/>
        </p:nvSpPr>
        <p:spPr>
          <a:xfrm>
            <a:off x="10947862" y="1296785"/>
            <a:ext cx="1005840" cy="49045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1B631E-C720-4C15-897F-0926B758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654" y="2110507"/>
            <a:ext cx="8778240" cy="3264423"/>
          </a:xfrm>
          <a:prstGeom prst="rect">
            <a:avLst/>
          </a:prstGeom>
        </p:spPr>
      </p:pic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3F54F6B-724B-4C94-B349-58F2043879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1082040"/>
            <a:ext cx="3467594" cy="5775960"/>
          </a:xfrm>
        </p:spPr>
        <p:txBody>
          <a:bodyPr>
            <a:normAutofit fontScale="70000" lnSpcReduction="20000"/>
          </a:bodyPr>
          <a:lstStyle/>
          <a:p>
            <a:pPr marL="231775" lvl="1" indent="-231775">
              <a:buFont typeface="Arial" panose="020B0604020202020204" pitchFamily="34" charset="0"/>
              <a:buChar char="•"/>
            </a:pPr>
            <a:r>
              <a:rPr lang="en-US" sz="2300" dirty="0"/>
              <a:t>After 4.9-year median f/u, higher baseline and </a:t>
            </a:r>
            <a:r>
              <a:rPr lang="en-US" sz="2300" dirty="0" err="1"/>
              <a:t>postendocrine</a:t>
            </a:r>
            <a:r>
              <a:rPr lang="en-US" sz="2300" dirty="0"/>
              <a:t> Ki-67 levels were associated with poorer IDFS (both </a:t>
            </a:r>
            <a:r>
              <a:rPr lang="en-US" sz="2300" i="1" dirty="0"/>
              <a:t>P</a:t>
            </a:r>
            <a:r>
              <a:rPr lang="en-US" sz="2300" dirty="0"/>
              <a:t> &lt; .0001)</a:t>
            </a:r>
          </a:p>
          <a:p>
            <a:pPr marL="231775" lvl="1" indent="-231775">
              <a:buFont typeface="Arial" panose="020B0604020202020204" pitchFamily="34" charset="0"/>
              <a:buChar char="•"/>
            </a:pPr>
            <a:r>
              <a:rPr lang="en-US" sz="2300" dirty="0"/>
              <a:t>In the CT cohort </a:t>
            </a:r>
            <a:br>
              <a:rPr lang="en-US" sz="2300" dirty="0"/>
            </a:br>
            <a:r>
              <a:rPr lang="en-US" sz="2300" dirty="0"/>
              <a:t>(n = 2335), higher RS, nodal status, and tumor size were generally associated with poorer IDFS</a:t>
            </a:r>
          </a:p>
          <a:p>
            <a:pPr marL="231775" lvl="1" indent="-231775">
              <a:buFont typeface="Arial" panose="020B0604020202020204" pitchFamily="34" charset="0"/>
              <a:buChar char="•"/>
            </a:pPr>
            <a:r>
              <a:rPr lang="en-US" sz="2300" dirty="0"/>
              <a:t>In patients with RS &gt; 25 </a:t>
            </a:r>
            <a:br>
              <a:rPr lang="en-US" sz="2300" dirty="0"/>
            </a:br>
            <a:r>
              <a:rPr lang="en-US" sz="2300" dirty="0"/>
              <a:t>(n = 956), low Ki67</a:t>
            </a:r>
            <a:r>
              <a:rPr lang="en-US" sz="2300" baseline="-25000" dirty="0"/>
              <a:t>postendocrine</a:t>
            </a:r>
            <a:r>
              <a:rPr lang="en-US" sz="2300" dirty="0"/>
              <a:t>, N0 status, and c/pT1 status were associated with improved IDFS</a:t>
            </a:r>
          </a:p>
          <a:p>
            <a:pPr marL="231775" lvl="1" indent="-231775">
              <a:buFont typeface="Arial" panose="020B0604020202020204" pitchFamily="34" charset="0"/>
              <a:buChar char="•"/>
            </a:pPr>
            <a:r>
              <a:rPr lang="en-US" sz="2300" dirty="0"/>
              <a:t>ET-responders had higher 5-year IDFS (93%) than ET-non-responders (90%; </a:t>
            </a:r>
            <a:r>
              <a:rPr lang="en-US" sz="2300" dirty="0" err="1"/>
              <a:t>p</a:t>
            </a:r>
            <a:r>
              <a:rPr lang="en-US" sz="2300" baseline="-25000" dirty="0" err="1"/>
              <a:t>log</a:t>
            </a:r>
            <a:r>
              <a:rPr lang="en-US" sz="2300" baseline="-25000" dirty="0"/>
              <a:t>-rank</a:t>
            </a:r>
            <a:r>
              <a:rPr lang="en-US" dirty="0"/>
              <a:t>= 0.040)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6718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D382646-AF68-40B0-B477-EF0F48268E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344488" lvl="1" indent="-22542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Interim analysis triggered by 165 IDFS events from first 900 patients randomized</a:t>
            </a:r>
          </a:p>
          <a:p>
            <a:pPr marL="344488" lvl="1" indent="-22542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1800" dirty="0"/>
              <a:t>Assumed true Hazard Ratio IDFS = 0.7</a:t>
            </a:r>
          </a:p>
          <a:p>
            <a:pPr marL="344488" lvl="1" indent="-22542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1836 patients were enrolled between </a:t>
            </a:r>
            <a:br>
              <a:rPr lang="en-US" sz="1800" dirty="0"/>
            </a:br>
            <a:r>
              <a:rPr lang="en-US" sz="1800" dirty="0"/>
              <a:t>05-June-2014 and 28-May-2019</a:t>
            </a:r>
          </a:p>
          <a:p>
            <a:pPr marL="344488" lvl="1" indent="-225425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Median follow-up for ITT population 2.5 years, for mature cohort 3.5 years</a:t>
            </a:r>
            <a:endParaRPr lang="de-DE" sz="18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A134866-C33B-4778-ADE2-3DB7BC24B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OlympiA: Study Design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CE453C-D431-4E49-A9B1-3DA1BA5DC7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Tutt A, et al. Presented at: ASCO Virtual; 2021. Abstract LBA1.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A1C0AA6-92C3-4F51-B572-02DE07D02498}"/>
              </a:ext>
            </a:extLst>
          </p:cNvPr>
          <p:cNvSpPr/>
          <p:nvPr/>
        </p:nvSpPr>
        <p:spPr>
          <a:xfrm>
            <a:off x="10947862" y="1296785"/>
            <a:ext cx="1005840" cy="49045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CBCC3DF-4B88-42C9-B2D8-C17FCCE00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27"/>
          <a:stretch/>
        </p:blipFill>
        <p:spPr>
          <a:xfrm>
            <a:off x="3383280" y="2039255"/>
            <a:ext cx="8860941" cy="38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20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D382646-AF68-40B0-B477-EF0F48268E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03225" lvl="1" indent="-285750">
              <a:buFont typeface="Arial" panose="020B0604020202020204" pitchFamily="34" charset="0"/>
              <a:buChar char="•"/>
            </a:pPr>
            <a:r>
              <a:rPr lang="en-US" dirty="0"/>
              <a:t>Stratified hazard ratio 0.58 (99.5% CI, 0.41 to 0.82); </a:t>
            </a:r>
            <a:br>
              <a:rPr lang="en-US" dirty="0"/>
            </a:br>
            <a:r>
              <a:rPr lang="en-US" i="1" dirty="0"/>
              <a:t>P </a:t>
            </a:r>
            <a:r>
              <a:rPr lang="en-US" dirty="0"/>
              <a:t>&lt; 0.0001</a:t>
            </a:r>
          </a:p>
          <a:p>
            <a:pPr marL="403225" lvl="1" indent="-285750">
              <a:buFont typeface="Arial" panose="020B0604020202020204" pitchFamily="34" charset="0"/>
              <a:buChar char="•"/>
            </a:pPr>
            <a:r>
              <a:rPr lang="en-US" dirty="0"/>
              <a:t>Difference: 3-year IDFS rate 8.8% (95% CI, 4.5% to 13.0%)</a:t>
            </a:r>
          </a:p>
          <a:p>
            <a:pPr marL="403225" lvl="1" indent="-285750">
              <a:buFont typeface="Arial" panose="020B0604020202020204" pitchFamily="34" charset="0"/>
              <a:buChar char="•"/>
            </a:pPr>
            <a:r>
              <a:rPr lang="de-DE" dirty="0"/>
              <a:t>Olaparib (106 events) vs placebo (178 events)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A134866-C33B-4778-ADE2-3DB7BC24B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OlympiA: IDFS</a:t>
            </a:r>
            <a:br>
              <a:rPr lang="de-DE" dirty="0"/>
            </a:br>
            <a:r>
              <a:rPr lang="de-DE" i="1" dirty="0"/>
              <a:t>ITT Analysis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CE453C-D431-4E49-A9B1-3DA1BA5DC7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Tutt A, et al. Presented at: ASCO Virtual; 2021. Abstract LBA1.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A1C0AA6-92C3-4F51-B572-02DE07D02498}"/>
              </a:ext>
            </a:extLst>
          </p:cNvPr>
          <p:cNvSpPr/>
          <p:nvPr/>
        </p:nvSpPr>
        <p:spPr>
          <a:xfrm>
            <a:off x="10947862" y="1296785"/>
            <a:ext cx="1005840" cy="49045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EA1995A-3999-4DE4-BFFB-8158175F3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279" y="1787236"/>
            <a:ext cx="8598465" cy="447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00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CE453C-D431-4E49-A9B1-3DA1BA5DC7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83281" y="6579668"/>
            <a:ext cx="8808719" cy="278332"/>
          </a:xfrm>
        </p:spPr>
        <p:txBody>
          <a:bodyPr/>
          <a:lstStyle/>
          <a:p>
            <a:r>
              <a:rPr lang="en-US" dirty="0"/>
              <a:t>Tutt A, et al. Presented at: ASCO Virtual; 2021. Abstract LBA1.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A134866-C33B-4778-ADE2-3DB7BC24B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OlympiA: </a:t>
            </a:r>
            <a:r>
              <a:rPr lang="en-US" dirty="0"/>
              <a:t>Type of First IDFS Event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D382646-AF68-40B0-B477-EF0F48268E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296785"/>
            <a:ext cx="3383279" cy="5322910"/>
          </a:xfrm>
        </p:spPr>
        <p:txBody>
          <a:bodyPr>
            <a:normAutofit/>
          </a:bodyPr>
          <a:lstStyle/>
          <a:p>
            <a:pPr marL="403225" lvl="1" indent="-285750">
              <a:buFont typeface="Arial" panose="020B0604020202020204" pitchFamily="34" charset="0"/>
              <a:buChar char="•"/>
            </a:pPr>
            <a:r>
              <a:rPr lang="fr-FR" sz="1800" dirty="0"/>
              <a:t>Distant </a:t>
            </a:r>
            <a:r>
              <a:rPr lang="fr-FR" sz="1800" dirty="0" err="1"/>
              <a:t>recurrence</a:t>
            </a:r>
            <a:r>
              <a:rPr lang="fr-FR" sz="1800" dirty="0"/>
              <a:t> 72 (7.8%) vs 120 (13.1%)</a:t>
            </a:r>
          </a:p>
          <a:p>
            <a:pPr marL="403225" lvl="1" indent="-285750">
              <a:buFont typeface="Arial" panose="020B0604020202020204" pitchFamily="34" charset="0"/>
              <a:buChar char="•"/>
            </a:pPr>
            <a:r>
              <a:rPr lang="fr-FR" sz="1800" dirty="0"/>
              <a:t>Distant CNS </a:t>
            </a:r>
            <a:r>
              <a:rPr lang="fr-FR" sz="1800" dirty="0" err="1"/>
              <a:t>Recurrence</a:t>
            </a:r>
            <a:r>
              <a:rPr lang="fr-FR" sz="1800" dirty="0"/>
              <a:t> 22 (2.4%) vs 36 (3.9%)</a:t>
            </a:r>
          </a:p>
          <a:p>
            <a:pPr marL="403225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Distant excluding CNS Recurrence 50 (5.4%) vs 84 (9.2%)</a:t>
            </a:r>
          </a:p>
          <a:p>
            <a:pPr marL="403225" lvl="1" indent="-285750">
              <a:buFont typeface="Arial" panose="020B0604020202020204" pitchFamily="34" charset="0"/>
              <a:buChar char="•"/>
            </a:pPr>
            <a:r>
              <a:rPr lang="pt-BR" sz="1800" dirty="0"/>
              <a:t>Regional (Ipsilateral) Recurrence 6 (0.7%) vs 14 (1.5%)</a:t>
            </a:r>
          </a:p>
          <a:p>
            <a:pPr marL="403225" lvl="1" indent="-285750">
              <a:buFont typeface="Arial" panose="020B0604020202020204" pitchFamily="34" charset="0"/>
              <a:buChar char="•"/>
            </a:pPr>
            <a:r>
              <a:rPr lang="pt-BR" sz="1800" dirty="0"/>
              <a:t>Local (Ipsilateral) Recurrence 7 (0.8%) vs 11 (1.2%)</a:t>
            </a:r>
            <a:endParaRPr lang="de-DE" sz="18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A1C0AA6-92C3-4F51-B572-02DE07D02498}"/>
              </a:ext>
            </a:extLst>
          </p:cNvPr>
          <p:cNvSpPr/>
          <p:nvPr/>
        </p:nvSpPr>
        <p:spPr>
          <a:xfrm>
            <a:off x="10947862" y="1296785"/>
            <a:ext cx="1005840" cy="49045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2A73C39-8699-4838-AB2D-7F25B3953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57" y="1296785"/>
            <a:ext cx="8783743" cy="532291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80B12D2-84E1-4A03-9633-DB20DC5A5C4F}"/>
              </a:ext>
            </a:extLst>
          </p:cNvPr>
          <p:cNvSpPr/>
          <p:nvPr/>
        </p:nvSpPr>
        <p:spPr>
          <a:xfrm>
            <a:off x="3391044" y="2200275"/>
            <a:ext cx="8783743" cy="9620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3937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CE453C-D431-4E49-A9B1-3DA1BA5DC7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2576945" y="2962159"/>
            <a:ext cx="12191999" cy="453183"/>
          </a:xfrm>
        </p:spPr>
        <p:txBody>
          <a:bodyPr/>
          <a:lstStyle/>
          <a:p>
            <a:r>
              <a:rPr lang="en-US" dirty="0"/>
              <a:t>Tutt A, et al. ASCO 2021. Abstract LBA-01.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A134866-C33B-4778-ADE2-3DB7BC24B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OlympiA: IDFS Analysis</a:t>
            </a:r>
            <a:br>
              <a:rPr lang="de-DE" dirty="0"/>
            </a:br>
            <a:r>
              <a:rPr lang="de-DE" i="1" dirty="0"/>
              <a:t>Mature Cohort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07B00C-72C1-4F49-9057-B24F24206C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79668"/>
            <a:ext cx="12191999" cy="278332"/>
          </a:xfrm>
        </p:spPr>
        <p:txBody>
          <a:bodyPr/>
          <a:lstStyle/>
          <a:p>
            <a:r>
              <a:rPr lang="en-US" dirty="0"/>
              <a:t>Tutt A, et al. Presented at: ASCO Virtual; 2021. Abstract LBA1.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A1C0AA6-92C3-4F51-B572-02DE07D02498}"/>
              </a:ext>
            </a:extLst>
          </p:cNvPr>
          <p:cNvSpPr/>
          <p:nvPr/>
        </p:nvSpPr>
        <p:spPr>
          <a:xfrm>
            <a:off x="10947862" y="1296785"/>
            <a:ext cx="1005840" cy="490451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DC69752-9AFE-4DE0-A63B-9B8D7EF67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68" y="1265664"/>
            <a:ext cx="10125075" cy="512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97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A134866-C33B-4778-ADE2-3DB7BC24B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Conclusions ASCO 2021 HR+/HER2- Early Breast Cancer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60059F5-3988-43D2-8C98-F737F4668310}"/>
              </a:ext>
            </a:extLst>
          </p:cNvPr>
          <p:cNvSpPr txBox="1"/>
          <p:nvPr/>
        </p:nvSpPr>
        <p:spPr>
          <a:xfrm>
            <a:off x="719668" y="1503910"/>
            <a:ext cx="987905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CDK4/6-Inhibition in Early Breast Cancer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In 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MonarchE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-Study,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abemaciclib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 combined with standard ET demonstrated a reduction in the risk of developing IDFS and DRFS events for patients with HR+, HER2-, high risk EBC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In patients who received NAC,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abemaciclib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 combined with ET demonstrated a clinically meaningful treatment benefit in IDFS and DRFS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PALLAS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PenelopeB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 did not demonstrate a benefit in combining ET with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palbociclib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7484F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7484F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Adapt Trial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Combination of lower post-endocrine Ki-67 and limited tumor burden may be a promising criterion for CT de-escalation strategies even in patients with high 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47484F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OlympiA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-Study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Participants in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OlympiA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 with HER2-negative early breast cancer and germline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BRCA1/2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mutation had significant risk of IDFS and DDFS events despite standard therapies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Fewer deaths were reported 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olaparib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 but overall survival benefit was not significant at median FU of 2.5 months and IA specified P&lt;0.01, further blinded follow-up will be required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7484F"/>
                </a:solidFill>
                <a:effectLst/>
                <a:uLnTx/>
                <a:uFillTx/>
                <a:latin typeface="Proxima Nova Rg"/>
                <a:ea typeface="+mn-ea"/>
                <a:cs typeface="+mn-cs"/>
              </a:rPr>
              <a:t>Toxicity was limited and manageable without effect on global patient-reported quality of life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47484F"/>
                </a:solidFill>
                <a:latin typeface="Proxima Nova Rg"/>
              </a:rPr>
              <a:t>Potential to become new standard of care in this patient cohort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47484F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753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88C3BF6-973C-4974-B412-BFF2AE3191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Metastatic Breast Cancer</a:t>
            </a:r>
          </a:p>
        </p:txBody>
      </p:sp>
    </p:spTree>
    <p:extLst>
      <p:ext uri="{BB962C8B-B14F-4D97-AF65-F5344CB8AC3E}">
        <p14:creationId xmlns:p14="http://schemas.microsoft.com/office/powerpoint/2010/main" val="3328578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>
            <a:extLst>
              <a:ext uri="{FF2B5EF4-FFF2-40B4-BE49-F238E27FC236}">
                <a16:creationId xmlns:a16="http://schemas.microsoft.com/office/drawing/2014/main" id="{BC8D7050-33B2-4993-B836-A72D1A3FA589}"/>
              </a:ext>
            </a:extLst>
          </p:cNvPr>
          <p:cNvSpPr txBox="1">
            <a:spLocks/>
          </p:cNvSpPr>
          <p:nvPr/>
        </p:nvSpPr>
        <p:spPr>
          <a:xfrm>
            <a:off x="719665" y="224848"/>
            <a:ext cx="11065820" cy="646331"/>
          </a:xfrm>
          <a:prstGeom prst="rect">
            <a:avLst/>
          </a:prstGeom>
          <a:noFill/>
        </p:spPr>
        <p:txBody>
          <a:bodyPr wrap="square" lIns="0" rIns="0" anchor="b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oboto Condensed"/>
                <a:ea typeface="+mj-ea"/>
                <a:cs typeface="+mj-cs"/>
              </a:rPr>
              <a:t>CDK 4/6 Inhibition: Basic Biology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EF95EF-60F3-45F9-B106-721E46F42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36" y="1522528"/>
            <a:ext cx="5918200" cy="449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965D68-EB8F-4C3D-9FDB-679961C66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286" y="1649694"/>
            <a:ext cx="4654356" cy="424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07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88C3BF6-973C-4974-B412-BFF2AE319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64" y="2677964"/>
            <a:ext cx="11065820" cy="830997"/>
          </a:xfrm>
        </p:spPr>
        <p:txBody>
          <a:bodyPr/>
          <a:lstStyle/>
          <a:p>
            <a:r>
              <a:rPr lang="en-US" dirty="0"/>
              <a:t>Early Breast Cancer</a:t>
            </a:r>
          </a:p>
        </p:txBody>
      </p:sp>
    </p:spTree>
    <p:extLst>
      <p:ext uri="{BB962C8B-B14F-4D97-AF65-F5344CB8AC3E}">
        <p14:creationId xmlns:p14="http://schemas.microsoft.com/office/powerpoint/2010/main" val="1297681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1F106-716C-43EB-815E-DA94C3339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CDK 4/6 Inhibition is Most Effective Against Luminal BC Cell lines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ED371-F931-4550-A216-0C09351027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79668"/>
            <a:ext cx="12191999" cy="278332"/>
          </a:xfrm>
        </p:spPr>
        <p:txBody>
          <a:bodyPr/>
          <a:lstStyle/>
          <a:p>
            <a:r>
              <a:rPr lang="en-US" dirty="0"/>
              <a:t>Finn RS, et al. </a:t>
            </a:r>
            <a:r>
              <a:rPr lang="en-US" i="1" dirty="0"/>
              <a:t>Breast Cancer Res</a:t>
            </a:r>
            <a:r>
              <a:rPr lang="en-US" dirty="0"/>
              <a:t>. 2009;11:R77.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B9C459-F833-4E0F-8A1B-DFA8F2195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17"/>
          <a:stretch/>
        </p:blipFill>
        <p:spPr>
          <a:xfrm>
            <a:off x="221955" y="1677788"/>
            <a:ext cx="11544551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91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4">
            <a:extLst>
              <a:ext uri="{FF2B5EF4-FFF2-40B4-BE49-F238E27FC236}">
                <a16:creationId xmlns:a16="http://schemas.microsoft.com/office/drawing/2014/main" id="{BC8D7050-33B2-4993-B836-A72D1A3FA589}"/>
              </a:ext>
            </a:extLst>
          </p:cNvPr>
          <p:cNvSpPr txBox="1">
            <a:spLocks/>
          </p:cNvSpPr>
          <p:nvPr/>
        </p:nvSpPr>
        <p:spPr>
          <a:xfrm>
            <a:off x="719665" y="224848"/>
            <a:ext cx="11065820" cy="646331"/>
          </a:xfrm>
          <a:prstGeom prst="rect">
            <a:avLst/>
          </a:prstGeom>
          <a:noFill/>
        </p:spPr>
        <p:txBody>
          <a:bodyPr wrap="square" lIns="0" rIns="0" anchor="b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Roboto Condensed"/>
                <a:ea typeface="+mj-ea"/>
                <a:cs typeface="+mj-cs"/>
              </a:rPr>
              <a:t>FDA-Approved CDK 4/6 Inhibitors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218D522-5884-4F5A-BB1A-745EB9EE7FD4}"/>
              </a:ext>
            </a:extLst>
          </p:cNvPr>
          <p:cNvSpPr txBox="1">
            <a:spLocks/>
          </p:cNvSpPr>
          <p:nvPr/>
        </p:nvSpPr>
        <p:spPr>
          <a:xfrm>
            <a:off x="1342892" y="4689330"/>
            <a:ext cx="2187919" cy="13026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ct val="0"/>
              </a:spcAft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CDK 4 IC</a:t>
            </a:r>
            <a:r>
              <a:rPr lang="en-US" altLang="en-US" sz="1800" baseline="-25000" dirty="0">
                <a:solidFill>
                  <a:schemeClr val="bg1"/>
                </a:solidFill>
              </a:rPr>
              <a:t>50</a:t>
            </a:r>
            <a:r>
              <a:rPr lang="en-US" altLang="en-US" sz="1800" dirty="0">
                <a:solidFill>
                  <a:schemeClr val="bg1"/>
                </a:solidFill>
              </a:rPr>
              <a:t> = 11 nM </a:t>
            </a:r>
          </a:p>
          <a:p>
            <a:pPr marL="0" indent="0" algn="ctr">
              <a:spcAft>
                <a:spcPct val="0"/>
              </a:spcAft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CDK 6 IC</a:t>
            </a:r>
            <a:r>
              <a:rPr lang="en-US" altLang="en-US" sz="1800" baseline="-25000" dirty="0">
                <a:solidFill>
                  <a:schemeClr val="bg1"/>
                </a:solidFill>
              </a:rPr>
              <a:t>50</a:t>
            </a:r>
            <a:r>
              <a:rPr lang="en-US" altLang="en-US" sz="1800" dirty="0">
                <a:solidFill>
                  <a:schemeClr val="bg1"/>
                </a:solidFill>
              </a:rPr>
              <a:t> = 16 nM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B42871CC-E0EF-4C09-B67B-F5499DBED7EE}"/>
              </a:ext>
            </a:extLst>
          </p:cNvPr>
          <p:cNvSpPr txBox="1">
            <a:spLocks/>
          </p:cNvSpPr>
          <p:nvPr/>
        </p:nvSpPr>
        <p:spPr>
          <a:xfrm>
            <a:off x="8601193" y="4681686"/>
            <a:ext cx="2489982" cy="137955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/>
              <a:buNone/>
              <a:defRPr/>
            </a:pPr>
            <a:r>
              <a:rPr lang="en-US" altLang="en-US" sz="1800" dirty="0">
                <a:solidFill>
                  <a:schemeClr val="bg1"/>
                </a:solidFill>
              </a:rPr>
              <a:t>CDK 4 IC</a:t>
            </a:r>
            <a:r>
              <a:rPr lang="en-US" altLang="en-US" sz="1800" baseline="-25000" dirty="0">
                <a:solidFill>
                  <a:schemeClr val="bg1"/>
                </a:solidFill>
              </a:rPr>
              <a:t>50</a:t>
            </a:r>
            <a:r>
              <a:rPr lang="en-US" altLang="en-US" sz="1800" dirty="0">
                <a:solidFill>
                  <a:schemeClr val="bg1"/>
                </a:solidFill>
              </a:rPr>
              <a:t> = 10 nM</a:t>
            </a:r>
          </a:p>
          <a:p>
            <a:pPr algn="ctr">
              <a:buFont typeface="Arial"/>
              <a:buNone/>
              <a:defRPr/>
            </a:pPr>
            <a:r>
              <a:rPr lang="en-US" altLang="en-US" sz="1800" dirty="0">
                <a:solidFill>
                  <a:schemeClr val="bg1"/>
                </a:solidFill>
              </a:rPr>
              <a:t>CDK 6 IC</a:t>
            </a:r>
            <a:r>
              <a:rPr lang="en-US" altLang="en-US" sz="1800" baseline="-25000" dirty="0">
                <a:solidFill>
                  <a:schemeClr val="bg1"/>
                </a:solidFill>
              </a:rPr>
              <a:t>50</a:t>
            </a:r>
            <a:r>
              <a:rPr lang="en-US" altLang="en-US" sz="1800" dirty="0">
                <a:solidFill>
                  <a:schemeClr val="bg1"/>
                </a:solidFill>
              </a:rPr>
              <a:t> = 39 nM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30E5357A-B149-4E35-9B9C-5154D0E549FF}"/>
              </a:ext>
            </a:extLst>
          </p:cNvPr>
          <p:cNvSpPr txBox="1">
            <a:spLocks/>
          </p:cNvSpPr>
          <p:nvPr/>
        </p:nvSpPr>
        <p:spPr>
          <a:xfrm>
            <a:off x="4783260" y="4683250"/>
            <a:ext cx="2609756" cy="141576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/>
              <a:buNone/>
              <a:defRPr/>
            </a:pPr>
            <a:r>
              <a:rPr lang="en-US" altLang="en-US" sz="1800" dirty="0">
                <a:solidFill>
                  <a:srgbClr val="FFFFFF"/>
                </a:solidFill>
              </a:rPr>
              <a:t>CDK 4 IC = 2 </a:t>
            </a:r>
            <a:r>
              <a:rPr lang="en-US" altLang="en-US" sz="1800" dirty="0" err="1">
                <a:solidFill>
                  <a:srgbClr val="FFFFFF"/>
                </a:solidFill>
              </a:rPr>
              <a:t>nM</a:t>
            </a:r>
            <a:endParaRPr lang="en-US" altLang="en-US" sz="1800" dirty="0">
              <a:solidFill>
                <a:srgbClr val="FFFFFF"/>
              </a:solidFill>
            </a:endParaRPr>
          </a:p>
          <a:p>
            <a:pPr algn="ctr">
              <a:buFont typeface="Arial"/>
              <a:buNone/>
              <a:defRPr/>
            </a:pPr>
            <a:r>
              <a:rPr lang="en-US" altLang="en-US" sz="1800" dirty="0">
                <a:solidFill>
                  <a:srgbClr val="FFFFFF"/>
                </a:solidFill>
              </a:rPr>
              <a:t>CDK 6 IC = 9.9 </a:t>
            </a:r>
            <a:r>
              <a:rPr lang="en-US" altLang="en-US" sz="1800" dirty="0" err="1">
                <a:solidFill>
                  <a:srgbClr val="FFFFFF"/>
                </a:solidFill>
              </a:rPr>
              <a:t>nM</a:t>
            </a:r>
            <a:endParaRPr lang="en-US" altLang="en-US" sz="1800" dirty="0">
              <a:solidFill>
                <a:srgbClr val="FFFFFF"/>
              </a:solidFill>
            </a:endParaRPr>
          </a:p>
          <a:p>
            <a:pPr algn="ctr">
              <a:buFont typeface="Arial"/>
              <a:buNone/>
              <a:defRPr/>
            </a:pPr>
            <a:r>
              <a:rPr lang="en-US" altLang="en-US" sz="1800" dirty="0">
                <a:solidFill>
                  <a:srgbClr val="FFFFFF"/>
                </a:solidFill>
              </a:rPr>
              <a:t>CDK 9 IC</a:t>
            </a:r>
            <a:r>
              <a:rPr lang="en-US" altLang="en-US" sz="1800" baseline="-25000" dirty="0">
                <a:solidFill>
                  <a:srgbClr val="FFFFFF"/>
                </a:solidFill>
              </a:rPr>
              <a:t> </a:t>
            </a:r>
            <a:r>
              <a:rPr lang="en-US" altLang="en-US" sz="1800" dirty="0">
                <a:solidFill>
                  <a:srgbClr val="FFFFFF"/>
                </a:solidFill>
              </a:rPr>
              <a:t> = 57 </a:t>
            </a:r>
            <a:r>
              <a:rPr lang="en-US" altLang="en-US" sz="1800" dirty="0" err="1">
                <a:solidFill>
                  <a:srgbClr val="FFFFFF"/>
                </a:solidFill>
              </a:rPr>
              <a:t>nM</a:t>
            </a:r>
            <a:endParaRPr lang="en-US" altLang="en-US" sz="1800" dirty="0">
              <a:solidFill>
                <a:srgbClr val="FFFFFF"/>
              </a:solidFill>
            </a:endParaRPr>
          </a:p>
          <a:p>
            <a:pPr algn="ctr">
              <a:buFont typeface="Arial"/>
              <a:buNone/>
              <a:defRPr/>
            </a:pPr>
            <a:r>
              <a:rPr lang="en-US" altLang="en-US" sz="1800" dirty="0">
                <a:solidFill>
                  <a:srgbClr val="FFFFFF"/>
                </a:solidFill>
              </a:rPr>
              <a:t>CDK 1 IC</a:t>
            </a:r>
            <a:r>
              <a:rPr lang="en-US" altLang="en-US" sz="1800" baseline="-25000" dirty="0">
                <a:solidFill>
                  <a:srgbClr val="FFFFFF"/>
                </a:solidFill>
              </a:rPr>
              <a:t> </a:t>
            </a:r>
            <a:r>
              <a:rPr lang="en-US" altLang="en-US" sz="1800" dirty="0">
                <a:solidFill>
                  <a:srgbClr val="FFFFFF"/>
                </a:solidFill>
              </a:rPr>
              <a:t>= 1627 </a:t>
            </a:r>
            <a:r>
              <a:rPr lang="en-US" altLang="en-US" sz="1800" dirty="0" err="1">
                <a:solidFill>
                  <a:srgbClr val="FFFFFF"/>
                </a:solidFill>
              </a:rPr>
              <a:t>nM</a:t>
            </a:r>
            <a:endParaRPr lang="en-US" altLang="en-US" sz="1800" dirty="0">
              <a:solidFill>
                <a:srgbClr val="FFFFFF"/>
              </a:solidFill>
            </a:endParaRPr>
          </a:p>
        </p:txBody>
      </p:sp>
      <p:grpSp>
        <p:nvGrpSpPr>
          <p:cNvPr id="13" name="Group 7242">
            <a:extLst>
              <a:ext uri="{FF2B5EF4-FFF2-40B4-BE49-F238E27FC236}">
                <a16:creationId xmlns:a16="http://schemas.microsoft.com/office/drawing/2014/main" id="{8D247BD1-8F24-45E0-9E17-80A28F0DC6C1}"/>
              </a:ext>
            </a:extLst>
          </p:cNvPr>
          <p:cNvGrpSpPr>
            <a:grpSpLocks/>
          </p:cNvGrpSpPr>
          <p:nvPr/>
        </p:nvGrpSpPr>
        <p:grpSpPr bwMode="auto">
          <a:xfrm>
            <a:off x="1506225" y="1920169"/>
            <a:ext cx="1653646" cy="2630907"/>
            <a:chOff x="252345" y="1246335"/>
            <a:chExt cx="1749051" cy="2288239"/>
          </a:xfrm>
        </p:grpSpPr>
        <p:sp>
          <p:nvSpPr>
            <p:cNvPr id="14" name="TextBox 108">
              <a:extLst>
                <a:ext uri="{FF2B5EF4-FFF2-40B4-BE49-F238E27FC236}">
                  <a16:creationId xmlns:a16="http://schemas.microsoft.com/office/drawing/2014/main" id="{ED9C6992-E4C2-401B-8D58-2AFD31E8A8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226" y="1916211"/>
              <a:ext cx="376767" cy="25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N</a:t>
              </a: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B1461EE9-0E15-445E-A1DF-2C84EF3FB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3009900"/>
              <a:ext cx="117475" cy="346075"/>
            </a:xfrm>
            <a:custGeom>
              <a:avLst/>
              <a:gdLst>
                <a:gd name="T0" fmla="*/ 176410938 w 74"/>
                <a:gd name="T1" fmla="*/ 0 h 218"/>
                <a:gd name="T2" fmla="*/ 0 w 74"/>
                <a:gd name="T3" fmla="*/ 105846563 h 218"/>
                <a:gd name="T4" fmla="*/ 0 w 74"/>
                <a:gd name="T5" fmla="*/ 453628125 h 218"/>
                <a:gd name="T6" fmla="*/ 186491563 w 74"/>
                <a:gd name="T7" fmla="*/ 549394063 h 2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" h="218">
                  <a:moveTo>
                    <a:pt x="70" y="0"/>
                  </a:moveTo>
                  <a:lnTo>
                    <a:pt x="0" y="42"/>
                  </a:lnTo>
                  <a:lnTo>
                    <a:pt x="0" y="180"/>
                  </a:lnTo>
                  <a:lnTo>
                    <a:pt x="74" y="218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952FEFA-E6C9-4B7B-928D-FE295F632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138" y="3009900"/>
              <a:ext cx="117475" cy="346075"/>
            </a:xfrm>
            <a:custGeom>
              <a:avLst/>
              <a:gdLst>
                <a:gd name="T0" fmla="*/ 15120938 w 74"/>
                <a:gd name="T1" fmla="*/ 0 h 218"/>
                <a:gd name="T2" fmla="*/ 186491563 w 74"/>
                <a:gd name="T3" fmla="*/ 105846563 h 218"/>
                <a:gd name="T4" fmla="*/ 186491563 w 74"/>
                <a:gd name="T5" fmla="*/ 453628125 h 218"/>
                <a:gd name="T6" fmla="*/ 0 w 74"/>
                <a:gd name="T7" fmla="*/ 549394063 h 2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4" h="218">
                  <a:moveTo>
                    <a:pt x="6" y="0"/>
                  </a:moveTo>
                  <a:lnTo>
                    <a:pt x="74" y="42"/>
                  </a:lnTo>
                  <a:lnTo>
                    <a:pt x="74" y="180"/>
                  </a:lnTo>
                  <a:lnTo>
                    <a:pt x="0" y="218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B6859A4A-C23B-4FF1-BCF8-40B12BD9E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8" y="2298700"/>
              <a:ext cx="384175" cy="447675"/>
            </a:xfrm>
            <a:custGeom>
              <a:avLst/>
              <a:gdLst>
                <a:gd name="T0" fmla="*/ 0 w 242"/>
                <a:gd name="T1" fmla="*/ 312499375 h 282"/>
                <a:gd name="T2" fmla="*/ 0 w 242"/>
                <a:gd name="T3" fmla="*/ 534273125 h 282"/>
                <a:gd name="T4" fmla="*/ 302418750 w 242"/>
                <a:gd name="T5" fmla="*/ 710684063 h 282"/>
                <a:gd name="T6" fmla="*/ 609877813 w 242"/>
                <a:gd name="T7" fmla="*/ 529232813 h 282"/>
                <a:gd name="T8" fmla="*/ 609877813 w 242"/>
                <a:gd name="T9" fmla="*/ 181451250 h 282"/>
                <a:gd name="T10" fmla="*/ 302418750 w 242"/>
                <a:gd name="T11" fmla="*/ 0 h 282"/>
                <a:gd name="T12" fmla="*/ 105846563 w 242"/>
                <a:gd name="T13" fmla="*/ 110886875 h 2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2" h="282">
                  <a:moveTo>
                    <a:pt x="0" y="124"/>
                  </a:moveTo>
                  <a:lnTo>
                    <a:pt x="0" y="212"/>
                  </a:lnTo>
                  <a:lnTo>
                    <a:pt x="120" y="282"/>
                  </a:lnTo>
                  <a:lnTo>
                    <a:pt x="242" y="210"/>
                  </a:lnTo>
                  <a:lnTo>
                    <a:pt x="242" y="72"/>
                  </a:lnTo>
                  <a:lnTo>
                    <a:pt x="120" y="0"/>
                  </a:lnTo>
                  <a:lnTo>
                    <a:pt x="42" y="44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Line 8">
              <a:extLst>
                <a:ext uri="{FF2B5EF4-FFF2-40B4-BE49-F238E27FC236}">
                  <a16:creationId xmlns:a16="http://schemas.microsoft.com/office/drawing/2014/main" id="{E8EEDCCE-B569-47A8-AFD2-BB996BD148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8163" y="2343150"/>
              <a:ext cx="104775" cy="603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Line 9">
              <a:extLst>
                <a:ext uri="{FF2B5EF4-FFF2-40B4-BE49-F238E27FC236}">
                  <a16:creationId xmlns:a16="http://schemas.microsoft.com/office/drawing/2014/main" id="{F91422D1-C00B-4933-B45A-77F1403060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5338" y="2428875"/>
              <a:ext cx="0" cy="1746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Line 10">
              <a:extLst>
                <a:ext uri="{FF2B5EF4-FFF2-40B4-BE49-F238E27FC236}">
                  <a16:creationId xmlns:a16="http://schemas.microsoft.com/office/drawing/2014/main" id="{DEE99FD3-0C24-4F9D-BA18-100184601E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538" y="2609850"/>
              <a:ext cx="152400" cy="889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Line 11">
              <a:extLst>
                <a:ext uri="{FF2B5EF4-FFF2-40B4-BE49-F238E27FC236}">
                  <a16:creationId xmlns:a16="http://schemas.microsoft.com/office/drawing/2014/main" id="{9476CD84-7C70-4701-AE06-5204F2D89A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938" y="2749550"/>
              <a:ext cx="0" cy="1365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Line 12">
              <a:extLst>
                <a:ext uri="{FF2B5EF4-FFF2-40B4-BE49-F238E27FC236}">
                  <a16:creationId xmlns:a16="http://schemas.microsoft.com/office/drawing/2014/main" id="{898AD4A1-661E-4F4A-BA96-5A033D1157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2938" y="2171700"/>
              <a:ext cx="0" cy="1270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E83BE44-892A-4E7E-A193-5B433461C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6663" y="2305050"/>
              <a:ext cx="355600" cy="339725"/>
            </a:xfrm>
            <a:custGeom>
              <a:avLst/>
              <a:gdLst>
                <a:gd name="T0" fmla="*/ 282257500 w 224"/>
                <a:gd name="T1" fmla="*/ 0 h 214"/>
                <a:gd name="T2" fmla="*/ 0 w 224"/>
                <a:gd name="T3" fmla="*/ 211693125 h 214"/>
                <a:gd name="T4" fmla="*/ 105846563 w 224"/>
                <a:gd name="T5" fmla="*/ 539313438 h 214"/>
                <a:gd name="T6" fmla="*/ 453628125 w 224"/>
                <a:gd name="T7" fmla="*/ 539313438 h 214"/>
                <a:gd name="T8" fmla="*/ 564515000 w 224"/>
                <a:gd name="T9" fmla="*/ 211693125 h 214"/>
                <a:gd name="T10" fmla="*/ 282257500 w 224"/>
                <a:gd name="T11" fmla="*/ 0 h 2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4" h="214">
                  <a:moveTo>
                    <a:pt x="112" y="0"/>
                  </a:moveTo>
                  <a:lnTo>
                    <a:pt x="0" y="84"/>
                  </a:lnTo>
                  <a:lnTo>
                    <a:pt x="42" y="214"/>
                  </a:lnTo>
                  <a:lnTo>
                    <a:pt x="180" y="214"/>
                  </a:lnTo>
                  <a:lnTo>
                    <a:pt x="224" y="84"/>
                  </a:lnTo>
                  <a:lnTo>
                    <a:pt x="112" y="0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Line 14">
              <a:extLst>
                <a:ext uri="{FF2B5EF4-FFF2-40B4-BE49-F238E27FC236}">
                  <a16:creationId xmlns:a16="http://schemas.microsoft.com/office/drawing/2014/main" id="{A7C1B6F1-043B-49B8-B1E8-D265CECE46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08113" y="2171700"/>
              <a:ext cx="0" cy="13335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7F105351-026C-4A72-AD91-288FC92B5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63" y="1971675"/>
              <a:ext cx="241300" cy="73025"/>
            </a:xfrm>
            <a:custGeom>
              <a:avLst/>
              <a:gdLst>
                <a:gd name="T0" fmla="*/ 0 w 152"/>
                <a:gd name="T1" fmla="*/ 115927188 h 46"/>
                <a:gd name="T2" fmla="*/ 191531875 w 152"/>
                <a:gd name="T3" fmla="*/ 0 h 46"/>
                <a:gd name="T4" fmla="*/ 383063750 w 152"/>
                <a:gd name="T5" fmla="*/ 100806250 h 4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2" h="46">
                  <a:moveTo>
                    <a:pt x="0" y="46"/>
                  </a:moveTo>
                  <a:lnTo>
                    <a:pt x="76" y="0"/>
                  </a:lnTo>
                  <a:lnTo>
                    <a:pt x="152" y="40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F40FA3A5-1997-441B-A169-B5D7E05A17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6613" y="1831975"/>
              <a:ext cx="0" cy="1365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83F1B0D-D3BF-42C4-8873-E0A33E723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638" y="1638300"/>
              <a:ext cx="307975" cy="400050"/>
            </a:xfrm>
            <a:custGeom>
              <a:avLst/>
              <a:gdLst>
                <a:gd name="T0" fmla="*/ 0 w 194"/>
                <a:gd name="T1" fmla="*/ 100806250 h 252"/>
                <a:gd name="T2" fmla="*/ 186491563 w 194"/>
                <a:gd name="T3" fmla="*/ 0 h 252"/>
                <a:gd name="T4" fmla="*/ 488910313 w 194"/>
                <a:gd name="T5" fmla="*/ 181451250 h 252"/>
                <a:gd name="T6" fmla="*/ 488910313 w 194"/>
                <a:gd name="T7" fmla="*/ 524192500 h 252"/>
                <a:gd name="T8" fmla="*/ 302418750 w 194"/>
                <a:gd name="T9" fmla="*/ 635079375 h 2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4" h="252">
                  <a:moveTo>
                    <a:pt x="0" y="40"/>
                  </a:moveTo>
                  <a:lnTo>
                    <a:pt x="74" y="0"/>
                  </a:lnTo>
                  <a:lnTo>
                    <a:pt x="194" y="72"/>
                  </a:lnTo>
                  <a:lnTo>
                    <a:pt x="194" y="208"/>
                  </a:lnTo>
                  <a:lnTo>
                    <a:pt x="120" y="252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Line 18">
              <a:extLst>
                <a:ext uri="{FF2B5EF4-FFF2-40B4-BE49-F238E27FC236}">
                  <a16:creationId xmlns:a16="http://schemas.microsoft.com/office/drawing/2014/main" id="{EADFF669-3F7A-4F2E-B3AF-01C429AF73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24387" y="1677766"/>
              <a:ext cx="107950" cy="5715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Line 19">
              <a:extLst>
                <a:ext uri="{FF2B5EF4-FFF2-40B4-BE49-F238E27FC236}">
                  <a16:creationId xmlns:a16="http://schemas.microsoft.com/office/drawing/2014/main" id="{67B208D3-842D-4159-A265-19F6425F00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9513" y="1771650"/>
              <a:ext cx="0" cy="17145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Line 20">
              <a:extLst>
                <a:ext uri="{FF2B5EF4-FFF2-40B4-BE49-F238E27FC236}">
                  <a16:creationId xmlns:a16="http://schemas.microsoft.com/office/drawing/2014/main" id="{6A6A8F8C-4533-4536-94E5-16C126BB3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03" y="1946275"/>
              <a:ext cx="92075" cy="508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5FEDCF72-4432-4132-B6E8-B8A53076A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4438" y="1638300"/>
              <a:ext cx="390525" cy="406400"/>
            </a:xfrm>
            <a:custGeom>
              <a:avLst/>
              <a:gdLst>
                <a:gd name="T0" fmla="*/ 0 w 246"/>
                <a:gd name="T1" fmla="*/ 181451250 h 256"/>
                <a:gd name="T2" fmla="*/ 317539688 w 246"/>
                <a:gd name="T3" fmla="*/ 0 h 256"/>
                <a:gd name="T4" fmla="*/ 619958438 w 246"/>
                <a:gd name="T5" fmla="*/ 186491563 h 256"/>
                <a:gd name="T6" fmla="*/ 619958438 w 246"/>
                <a:gd name="T7" fmla="*/ 529232813 h 256"/>
                <a:gd name="T8" fmla="*/ 428426563 w 246"/>
                <a:gd name="T9" fmla="*/ 64516000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6" h="256">
                  <a:moveTo>
                    <a:pt x="0" y="72"/>
                  </a:moveTo>
                  <a:lnTo>
                    <a:pt x="126" y="0"/>
                  </a:lnTo>
                  <a:lnTo>
                    <a:pt x="246" y="74"/>
                  </a:lnTo>
                  <a:lnTo>
                    <a:pt x="246" y="210"/>
                  </a:lnTo>
                  <a:lnTo>
                    <a:pt x="170" y="256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Line 22">
              <a:extLst>
                <a:ext uri="{FF2B5EF4-FFF2-40B4-BE49-F238E27FC236}">
                  <a16:creationId xmlns:a16="http://schemas.microsoft.com/office/drawing/2014/main" id="{E9D9D116-91EA-49EC-80CE-FB19079D4F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3963" y="1968500"/>
              <a:ext cx="104775" cy="635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Line 23">
              <a:extLst>
                <a:ext uri="{FF2B5EF4-FFF2-40B4-BE49-F238E27FC236}">
                  <a16:creationId xmlns:a16="http://schemas.microsoft.com/office/drawing/2014/main" id="{8AA89FA4-C65F-4BE5-BDF5-A96EAE48AF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7638" y="1691591"/>
              <a:ext cx="148133" cy="8255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Line 24">
              <a:extLst>
                <a:ext uri="{FF2B5EF4-FFF2-40B4-BE49-F238E27FC236}">
                  <a16:creationId xmlns:a16="http://schemas.microsoft.com/office/drawing/2014/main" id="{6D48709C-7E4F-487B-8AD9-2EB08B9EA9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4463" y="1416050"/>
              <a:ext cx="0" cy="2254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43DBAD2-4124-4AD5-8FF5-259F3A0F6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648268"/>
              <a:ext cx="374650" cy="107950"/>
            </a:xfrm>
            <a:custGeom>
              <a:avLst/>
              <a:gdLst>
                <a:gd name="T0" fmla="*/ 0 w 236"/>
                <a:gd name="T1" fmla="*/ 166330313 h 68"/>
                <a:gd name="T2" fmla="*/ 307459063 w 236"/>
                <a:gd name="T3" fmla="*/ 0 h 68"/>
                <a:gd name="T4" fmla="*/ 594756875 w 236"/>
                <a:gd name="T5" fmla="*/ 171370625 h 6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36" h="68">
                  <a:moveTo>
                    <a:pt x="0" y="66"/>
                  </a:moveTo>
                  <a:lnTo>
                    <a:pt x="122" y="0"/>
                  </a:lnTo>
                  <a:lnTo>
                    <a:pt x="236" y="68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Line 26">
              <a:extLst>
                <a:ext uri="{FF2B5EF4-FFF2-40B4-BE49-F238E27FC236}">
                  <a16:creationId xmlns:a16="http://schemas.microsoft.com/office/drawing/2014/main" id="{89D02450-E877-4FE9-953D-993BC66A60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0714" y="1494340"/>
              <a:ext cx="0" cy="16459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Line 27">
              <a:extLst>
                <a:ext uri="{FF2B5EF4-FFF2-40B4-BE49-F238E27FC236}">
                  <a16:creationId xmlns:a16="http://schemas.microsoft.com/office/drawing/2014/main" id="{CC9B1566-2FC3-4BFC-A293-4E945D659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8814" y="1494340"/>
              <a:ext cx="0" cy="16459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Line 28">
              <a:extLst>
                <a:ext uri="{FF2B5EF4-FFF2-40B4-BE49-F238E27FC236}">
                  <a16:creationId xmlns:a16="http://schemas.microsoft.com/office/drawing/2014/main" id="{E5A49929-C860-4FEB-90E1-33147D740F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6329" y="1951942"/>
              <a:ext cx="123825" cy="730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Line 29">
              <a:extLst>
                <a:ext uri="{FF2B5EF4-FFF2-40B4-BE49-F238E27FC236}">
                  <a16:creationId xmlns:a16="http://schemas.microsoft.com/office/drawing/2014/main" id="{882A59BC-EF1B-4807-B7EA-378150A87B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90454" y="1986867"/>
              <a:ext cx="117475" cy="730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TextBox 7241">
              <a:extLst>
                <a:ext uri="{FF2B5EF4-FFF2-40B4-BE49-F238E27FC236}">
                  <a16:creationId xmlns:a16="http://schemas.microsoft.com/office/drawing/2014/main" id="{2B2EFD54-0C6B-4245-8BCE-8A39C530E2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4178" y="1246335"/>
              <a:ext cx="385320" cy="25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O</a:t>
              </a:r>
            </a:p>
          </p:txBody>
        </p:sp>
        <p:sp>
          <p:nvSpPr>
            <p:cNvPr id="41" name="TextBox 106">
              <a:extLst>
                <a:ext uri="{FF2B5EF4-FFF2-40B4-BE49-F238E27FC236}">
                  <a16:creationId xmlns:a16="http://schemas.microsoft.com/office/drawing/2014/main" id="{80DF822D-6AF6-4EA8-8163-CC398C24C3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6076" y="1942291"/>
              <a:ext cx="385320" cy="25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O</a:t>
              </a:r>
            </a:p>
          </p:txBody>
        </p:sp>
        <p:sp>
          <p:nvSpPr>
            <p:cNvPr id="42" name="TextBox 107">
              <a:extLst>
                <a:ext uri="{FF2B5EF4-FFF2-40B4-BE49-F238E27FC236}">
                  <a16:creationId xmlns:a16="http://schemas.microsoft.com/office/drawing/2014/main" id="{852A1273-C2F2-434F-9255-210E1112F9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0132" y="1916211"/>
              <a:ext cx="376767" cy="25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N</a:t>
              </a:r>
            </a:p>
          </p:txBody>
        </p:sp>
        <p:sp>
          <p:nvSpPr>
            <p:cNvPr id="43" name="TextBox 109">
              <a:extLst>
                <a:ext uri="{FF2B5EF4-FFF2-40B4-BE49-F238E27FC236}">
                  <a16:creationId xmlns:a16="http://schemas.microsoft.com/office/drawing/2014/main" id="{EB2B35FA-26E3-4257-B3FE-129F352D0B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1948" y="1595889"/>
              <a:ext cx="376767" cy="25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N</a:t>
              </a:r>
            </a:p>
          </p:txBody>
        </p:sp>
        <p:sp>
          <p:nvSpPr>
            <p:cNvPr id="44" name="TextBox 110">
              <a:extLst>
                <a:ext uri="{FF2B5EF4-FFF2-40B4-BE49-F238E27FC236}">
                  <a16:creationId xmlns:a16="http://schemas.microsoft.com/office/drawing/2014/main" id="{168D7CB2-3EB5-4298-A3DB-41B941C554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345" y="2246067"/>
              <a:ext cx="376767" cy="25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N</a:t>
              </a:r>
            </a:p>
          </p:txBody>
        </p:sp>
        <p:sp>
          <p:nvSpPr>
            <p:cNvPr id="45" name="TextBox 111">
              <a:extLst>
                <a:ext uri="{FF2B5EF4-FFF2-40B4-BE49-F238E27FC236}">
                  <a16:creationId xmlns:a16="http://schemas.microsoft.com/office/drawing/2014/main" id="{2F12002A-D0C6-4664-A510-C1BC37F58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996" y="2835275"/>
              <a:ext cx="376767" cy="25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N</a:t>
              </a:r>
            </a:p>
          </p:txBody>
        </p:sp>
        <p:sp>
          <p:nvSpPr>
            <p:cNvPr id="46" name="TextBox 112">
              <a:extLst>
                <a:ext uri="{FF2B5EF4-FFF2-40B4-BE49-F238E27FC236}">
                  <a16:creationId xmlns:a16="http://schemas.microsoft.com/office/drawing/2014/main" id="{BA9D7328-322C-46A6-B1F3-FC154A6A6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019" y="1927294"/>
              <a:ext cx="507202" cy="25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HN</a:t>
              </a:r>
            </a:p>
          </p:txBody>
        </p:sp>
        <p:sp>
          <p:nvSpPr>
            <p:cNvPr id="47" name="TextBox 113">
              <a:extLst>
                <a:ext uri="{FF2B5EF4-FFF2-40B4-BE49-F238E27FC236}">
                  <a16:creationId xmlns:a16="http://schemas.microsoft.com/office/drawing/2014/main" id="{828A1359-7A9B-4656-AB0C-04C6A1B746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626" y="3216108"/>
              <a:ext cx="376767" cy="318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7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 dirty="0">
                  <a:solidFill>
                    <a:srgbClr val="FFFFFF"/>
                  </a:solidFill>
                </a:rPr>
                <a:t>N</a:t>
              </a:r>
              <a:br>
                <a:rPr lang="en-US" altLang="en-US" sz="1050" kern="0" dirty="0">
                  <a:solidFill>
                    <a:srgbClr val="FFFFFF"/>
                  </a:solidFill>
                </a:rPr>
              </a:br>
              <a:r>
                <a:rPr lang="en-US" altLang="en-US" sz="1050" kern="0" dirty="0">
                  <a:solidFill>
                    <a:srgbClr val="FFFFFF"/>
                  </a:solidFill>
                </a:rPr>
                <a:t>H</a:t>
              </a:r>
            </a:p>
          </p:txBody>
        </p:sp>
      </p:grpSp>
      <p:grpSp>
        <p:nvGrpSpPr>
          <p:cNvPr id="48" name="Group 7244">
            <a:extLst>
              <a:ext uri="{FF2B5EF4-FFF2-40B4-BE49-F238E27FC236}">
                <a16:creationId xmlns:a16="http://schemas.microsoft.com/office/drawing/2014/main" id="{822F613F-2CBF-4B46-ABE3-35D5987125C6}"/>
              </a:ext>
            </a:extLst>
          </p:cNvPr>
          <p:cNvGrpSpPr>
            <a:grpSpLocks/>
          </p:cNvGrpSpPr>
          <p:nvPr/>
        </p:nvGrpSpPr>
        <p:grpSpPr bwMode="auto">
          <a:xfrm>
            <a:off x="5043960" y="2092712"/>
            <a:ext cx="2174081" cy="1586385"/>
            <a:chOff x="2636363" y="1464189"/>
            <a:chExt cx="2898775" cy="1587000"/>
          </a:xfrm>
        </p:grpSpPr>
        <p:sp>
          <p:nvSpPr>
            <p:cNvPr id="49" name="TextBox 116">
              <a:extLst>
                <a:ext uri="{FF2B5EF4-FFF2-40B4-BE49-F238E27FC236}">
                  <a16:creationId xmlns:a16="http://schemas.microsoft.com/office/drawing/2014/main" id="{D3571244-5CB3-45B4-9722-51A08C6EF0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8122" y="1703470"/>
              <a:ext cx="376600" cy="254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N</a:t>
              </a:r>
            </a:p>
          </p:txBody>
        </p:sp>
        <p:sp>
          <p:nvSpPr>
            <p:cNvPr id="50" name="Freeform 30">
              <a:extLst>
                <a:ext uri="{FF2B5EF4-FFF2-40B4-BE49-F238E27FC236}">
                  <a16:creationId xmlns:a16="http://schemas.microsoft.com/office/drawing/2014/main" id="{9FFD5BA7-2921-4B53-80BB-B5C29DF28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3513" y="2330450"/>
              <a:ext cx="330200" cy="149225"/>
            </a:xfrm>
            <a:custGeom>
              <a:avLst/>
              <a:gdLst>
                <a:gd name="T0" fmla="*/ 0 w 208"/>
                <a:gd name="T1" fmla="*/ 90725625 h 94"/>
                <a:gd name="T2" fmla="*/ 332660625 w 208"/>
                <a:gd name="T3" fmla="*/ 0 h 94"/>
                <a:gd name="T4" fmla="*/ 524192500 w 208"/>
                <a:gd name="T5" fmla="*/ 236894688 h 9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8" h="94">
                  <a:moveTo>
                    <a:pt x="0" y="36"/>
                  </a:moveTo>
                  <a:lnTo>
                    <a:pt x="132" y="0"/>
                  </a:lnTo>
                  <a:lnTo>
                    <a:pt x="208" y="94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Line 31">
              <a:extLst>
                <a:ext uri="{FF2B5EF4-FFF2-40B4-BE49-F238E27FC236}">
                  <a16:creationId xmlns:a16="http://schemas.microsoft.com/office/drawing/2014/main" id="{22FAA3DB-1EDE-475D-8975-C822432776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3063" y="2263775"/>
              <a:ext cx="25400" cy="666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Freeform 32">
              <a:extLst>
                <a:ext uri="{FF2B5EF4-FFF2-40B4-BE49-F238E27FC236}">
                  <a16:creationId xmlns:a16="http://schemas.microsoft.com/office/drawing/2014/main" id="{FBB0378B-9865-4551-923B-E0DDC71E7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263" y="1943100"/>
              <a:ext cx="57150" cy="133350"/>
            </a:xfrm>
            <a:custGeom>
              <a:avLst/>
              <a:gdLst>
                <a:gd name="T0" fmla="*/ 70564375 w 36"/>
                <a:gd name="T1" fmla="*/ 0 h 84"/>
                <a:gd name="T2" fmla="*/ 0 w 36"/>
                <a:gd name="T3" fmla="*/ 100806250 h 84"/>
                <a:gd name="T4" fmla="*/ 90725625 w 36"/>
                <a:gd name="T5" fmla="*/ 211693125 h 8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" h="84">
                  <a:moveTo>
                    <a:pt x="28" y="0"/>
                  </a:moveTo>
                  <a:lnTo>
                    <a:pt x="0" y="40"/>
                  </a:lnTo>
                  <a:lnTo>
                    <a:pt x="36" y="84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Line 33">
              <a:extLst>
                <a:ext uri="{FF2B5EF4-FFF2-40B4-BE49-F238E27FC236}">
                  <a16:creationId xmlns:a16="http://schemas.microsoft.com/office/drawing/2014/main" id="{1AABDBD4-304B-4526-B02B-1087D4FEDE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36363" y="2006600"/>
              <a:ext cx="215900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Line 34">
              <a:extLst>
                <a:ext uri="{FF2B5EF4-FFF2-40B4-BE49-F238E27FC236}">
                  <a16:creationId xmlns:a16="http://schemas.microsoft.com/office/drawing/2014/main" id="{CCEB3A55-F3C3-4C46-BA5E-74A508EA5F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0363" y="1955799"/>
              <a:ext cx="38100" cy="55447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26013269-37FC-47A6-975E-6E4E6D129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9763" y="1819275"/>
              <a:ext cx="361950" cy="371475"/>
            </a:xfrm>
            <a:custGeom>
              <a:avLst/>
              <a:gdLst>
                <a:gd name="T0" fmla="*/ 0 w 228"/>
                <a:gd name="T1" fmla="*/ 428426563 h 234"/>
                <a:gd name="T2" fmla="*/ 0 w 228"/>
                <a:gd name="T3" fmla="*/ 141128750 h 234"/>
                <a:gd name="T4" fmla="*/ 292338125 w 228"/>
                <a:gd name="T5" fmla="*/ 0 h 234"/>
                <a:gd name="T6" fmla="*/ 574595625 w 228"/>
                <a:gd name="T7" fmla="*/ 161290000 h 234"/>
                <a:gd name="T8" fmla="*/ 574595625 w 228"/>
                <a:gd name="T9" fmla="*/ 448587813 h 234"/>
                <a:gd name="T10" fmla="*/ 302418750 w 228"/>
                <a:gd name="T11" fmla="*/ 589716563 h 234"/>
                <a:gd name="T12" fmla="*/ 0 w 228"/>
                <a:gd name="T13" fmla="*/ 428426563 h 2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8" h="234">
                  <a:moveTo>
                    <a:pt x="0" y="170"/>
                  </a:moveTo>
                  <a:lnTo>
                    <a:pt x="0" y="56"/>
                  </a:lnTo>
                  <a:lnTo>
                    <a:pt x="116" y="0"/>
                  </a:lnTo>
                  <a:lnTo>
                    <a:pt x="228" y="64"/>
                  </a:lnTo>
                  <a:lnTo>
                    <a:pt x="228" y="178"/>
                  </a:lnTo>
                  <a:lnTo>
                    <a:pt x="120" y="234"/>
                  </a:lnTo>
                  <a:lnTo>
                    <a:pt x="0" y="170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Line 36">
              <a:extLst>
                <a:ext uri="{FF2B5EF4-FFF2-40B4-BE49-F238E27FC236}">
                  <a16:creationId xmlns:a16="http://schemas.microsoft.com/office/drawing/2014/main" id="{BF5E242B-87EB-4280-88C4-9F7103AFD2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55463" y="2092712"/>
              <a:ext cx="115200" cy="2818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Line 37">
              <a:extLst>
                <a:ext uri="{FF2B5EF4-FFF2-40B4-BE49-F238E27FC236}">
                  <a16:creationId xmlns:a16="http://schemas.microsoft.com/office/drawing/2014/main" id="{87268897-FC7C-47BD-84FC-76406978A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9113" y="1866900"/>
              <a:ext cx="120650" cy="4445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Line 38">
              <a:extLst>
                <a:ext uri="{FF2B5EF4-FFF2-40B4-BE49-F238E27FC236}">
                  <a16:creationId xmlns:a16="http://schemas.microsoft.com/office/drawing/2014/main" id="{901AF812-748B-46EA-9F02-B774DC4C16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1038" y="1857375"/>
              <a:ext cx="139700" cy="666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Line 39">
              <a:extLst>
                <a:ext uri="{FF2B5EF4-FFF2-40B4-BE49-F238E27FC236}">
                  <a16:creationId xmlns:a16="http://schemas.microsoft.com/office/drawing/2014/main" id="{09D83BD7-469A-4348-A4D3-4381A9EDA0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1038" y="2071226"/>
              <a:ext cx="142875" cy="8255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Line 40">
              <a:extLst>
                <a:ext uri="{FF2B5EF4-FFF2-40B4-BE49-F238E27FC236}">
                  <a16:creationId xmlns:a16="http://schemas.microsoft.com/office/drawing/2014/main" id="{34ED194E-666C-45B8-BDF7-BC76A81DB1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0438" y="1946275"/>
              <a:ext cx="0" cy="1301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Line 41">
              <a:extLst>
                <a:ext uri="{FF2B5EF4-FFF2-40B4-BE49-F238E27FC236}">
                  <a16:creationId xmlns:a16="http://schemas.microsoft.com/office/drawing/2014/main" id="{FD0677A3-63D6-47EF-8280-6F0943C7F7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3913" y="1728326"/>
              <a:ext cx="0" cy="889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Freeform 42">
              <a:extLst>
                <a:ext uri="{FF2B5EF4-FFF2-40B4-BE49-F238E27FC236}">
                  <a16:creationId xmlns:a16="http://schemas.microsoft.com/office/drawing/2014/main" id="{5B74E61F-C971-4E18-94CF-A51EB0397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1238" y="2101850"/>
              <a:ext cx="174625" cy="203200"/>
            </a:xfrm>
            <a:custGeom>
              <a:avLst/>
              <a:gdLst>
                <a:gd name="T0" fmla="*/ 0 w 110"/>
                <a:gd name="T1" fmla="*/ 0 h 128"/>
                <a:gd name="T2" fmla="*/ 277217188 w 110"/>
                <a:gd name="T3" fmla="*/ 156249688 h 128"/>
                <a:gd name="T4" fmla="*/ 277217188 w 110"/>
                <a:gd name="T5" fmla="*/ 322580000 h 12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0" h="128">
                  <a:moveTo>
                    <a:pt x="0" y="0"/>
                  </a:moveTo>
                  <a:lnTo>
                    <a:pt x="110" y="62"/>
                  </a:lnTo>
                  <a:lnTo>
                    <a:pt x="110" y="128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3" name="Freeform 43">
              <a:extLst>
                <a:ext uri="{FF2B5EF4-FFF2-40B4-BE49-F238E27FC236}">
                  <a16:creationId xmlns:a16="http://schemas.microsoft.com/office/drawing/2014/main" id="{119BA9C3-4449-47C0-9AC7-58A23BB7C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5863" y="2095500"/>
              <a:ext cx="361950" cy="203200"/>
            </a:xfrm>
            <a:custGeom>
              <a:avLst/>
              <a:gdLst>
                <a:gd name="T0" fmla="*/ 0 w 228"/>
                <a:gd name="T1" fmla="*/ 161290000 h 128"/>
                <a:gd name="T2" fmla="*/ 287297813 w 228"/>
                <a:gd name="T3" fmla="*/ 0 h 128"/>
                <a:gd name="T4" fmla="*/ 574595625 w 228"/>
                <a:gd name="T5" fmla="*/ 151209375 h 128"/>
                <a:gd name="T6" fmla="*/ 574595625 w 228"/>
                <a:gd name="T7" fmla="*/ 322580000 h 1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8" h="128">
                  <a:moveTo>
                    <a:pt x="0" y="64"/>
                  </a:moveTo>
                  <a:lnTo>
                    <a:pt x="114" y="0"/>
                  </a:lnTo>
                  <a:lnTo>
                    <a:pt x="228" y="60"/>
                  </a:lnTo>
                  <a:lnTo>
                    <a:pt x="228" y="128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Line 44">
              <a:extLst>
                <a:ext uri="{FF2B5EF4-FFF2-40B4-BE49-F238E27FC236}">
                  <a16:creationId xmlns:a16="http://schemas.microsoft.com/office/drawing/2014/main" id="{59DF23E7-B5C3-4F5D-9E9B-66EB1E48A5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6838" y="1993900"/>
              <a:ext cx="0" cy="1016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Line 45">
              <a:extLst>
                <a:ext uri="{FF2B5EF4-FFF2-40B4-BE49-F238E27FC236}">
                  <a16:creationId xmlns:a16="http://schemas.microsoft.com/office/drawing/2014/main" id="{238046F6-6E75-4F94-846B-43937ABCEB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3963" y="2136775"/>
              <a:ext cx="133350" cy="79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Line 46">
              <a:extLst>
                <a:ext uri="{FF2B5EF4-FFF2-40B4-BE49-F238E27FC236}">
                  <a16:creationId xmlns:a16="http://schemas.microsoft.com/office/drawing/2014/main" id="{DDD2BB33-575C-4008-AEB1-016E8931AB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6063" y="2212975"/>
              <a:ext cx="0" cy="79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Freeform 47">
              <a:extLst>
                <a:ext uri="{FF2B5EF4-FFF2-40B4-BE49-F238E27FC236}">
                  <a16:creationId xmlns:a16="http://schemas.microsoft.com/office/drawing/2014/main" id="{BFB34CE0-DD47-4709-8672-37F81152B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763" y="2419350"/>
              <a:ext cx="184150" cy="47625"/>
            </a:xfrm>
            <a:custGeom>
              <a:avLst/>
              <a:gdLst>
                <a:gd name="T0" fmla="*/ 0 w 116"/>
                <a:gd name="T1" fmla="*/ 0 h 30"/>
                <a:gd name="T2" fmla="*/ 151209375 w 116"/>
                <a:gd name="T3" fmla="*/ 75604688 h 30"/>
                <a:gd name="T4" fmla="*/ 292338125 w 116"/>
                <a:gd name="T5" fmla="*/ 0 h 3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6" h="30">
                  <a:moveTo>
                    <a:pt x="0" y="0"/>
                  </a:moveTo>
                  <a:lnTo>
                    <a:pt x="60" y="30"/>
                  </a:lnTo>
                  <a:lnTo>
                    <a:pt x="116" y="0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Line 48">
              <a:extLst>
                <a:ext uri="{FF2B5EF4-FFF2-40B4-BE49-F238E27FC236}">
                  <a16:creationId xmlns:a16="http://schemas.microsoft.com/office/drawing/2014/main" id="{4DF55D4D-457C-44AD-AD29-CA3CC5A476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0638" y="2390775"/>
              <a:ext cx="76200" cy="349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Line 49">
              <a:extLst>
                <a:ext uri="{FF2B5EF4-FFF2-40B4-BE49-F238E27FC236}">
                  <a16:creationId xmlns:a16="http://schemas.microsoft.com/office/drawing/2014/main" id="{311F19B3-A9AB-4040-857D-F113D3B73F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0013" y="2470150"/>
              <a:ext cx="0" cy="10795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Line 50">
              <a:extLst>
                <a:ext uri="{FF2B5EF4-FFF2-40B4-BE49-F238E27FC236}">
                  <a16:creationId xmlns:a16="http://schemas.microsoft.com/office/drawing/2014/main" id="{4297B615-C0CA-48CD-AF48-43712960A0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2563" y="2686050"/>
              <a:ext cx="92075" cy="5715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Freeform 51">
              <a:extLst>
                <a:ext uri="{FF2B5EF4-FFF2-40B4-BE49-F238E27FC236}">
                  <a16:creationId xmlns:a16="http://schemas.microsoft.com/office/drawing/2014/main" id="{8635C9EC-32FB-41F3-AEDF-96D558BE8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638" y="2682875"/>
              <a:ext cx="368300" cy="330200"/>
            </a:xfrm>
            <a:custGeom>
              <a:avLst/>
              <a:gdLst>
                <a:gd name="T0" fmla="*/ 156249688 w 232"/>
                <a:gd name="T1" fmla="*/ 5040313 h 208"/>
                <a:gd name="T2" fmla="*/ 0 w 232"/>
                <a:gd name="T3" fmla="*/ 100806250 h 208"/>
                <a:gd name="T4" fmla="*/ 0 w 232"/>
                <a:gd name="T5" fmla="*/ 398184688 h 208"/>
                <a:gd name="T6" fmla="*/ 287297813 w 232"/>
                <a:gd name="T7" fmla="*/ 524192500 h 208"/>
                <a:gd name="T8" fmla="*/ 584676250 w 232"/>
                <a:gd name="T9" fmla="*/ 383063750 h 208"/>
                <a:gd name="T10" fmla="*/ 584676250 w 232"/>
                <a:gd name="T11" fmla="*/ 100806250 h 208"/>
                <a:gd name="T12" fmla="*/ 428426563 w 232"/>
                <a:gd name="T13" fmla="*/ 0 h 2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2" h="208">
                  <a:moveTo>
                    <a:pt x="62" y="2"/>
                  </a:moveTo>
                  <a:lnTo>
                    <a:pt x="0" y="40"/>
                  </a:lnTo>
                  <a:lnTo>
                    <a:pt x="0" y="158"/>
                  </a:lnTo>
                  <a:lnTo>
                    <a:pt x="114" y="208"/>
                  </a:lnTo>
                  <a:lnTo>
                    <a:pt x="232" y="152"/>
                  </a:lnTo>
                  <a:lnTo>
                    <a:pt x="232" y="40"/>
                  </a:lnTo>
                  <a:lnTo>
                    <a:pt x="170" y="0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2" name="Line 52">
              <a:extLst>
                <a:ext uri="{FF2B5EF4-FFF2-40B4-BE49-F238E27FC236}">
                  <a16:creationId xmlns:a16="http://schemas.microsoft.com/office/drawing/2014/main" id="{7C899338-2E1C-44F1-A521-D89089E2A7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03213" y="2716434"/>
              <a:ext cx="82550" cy="508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Line 53">
              <a:extLst>
                <a:ext uri="{FF2B5EF4-FFF2-40B4-BE49-F238E27FC236}">
                  <a16:creationId xmlns:a16="http://schemas.microsoft.com/office/drawing/2014/main" id="{05EB57FD-B184-4447-BCF0-8112714BB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03213" y="2908300"/>
              <a:ext cx="152400" cy="635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Line 54">
              <a:extLst>
                <a:ext uri="{FF2B5EF4-FFF2-40B4-BE49-F238E27FC236}">
                  <a16:creationId xmlns:a16="http://schemas.microsoft.com/office/drawing/2014/main" id="{D11ED39F-C871-4A19-8EB3-074FDBF7C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4838" y="2768600"/>
              <a:ext cx="0" cy="1301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Freeform 55">
              <a:extLst>
                <a:ext uri="{FF2B5EF4-FFF2-40B4-BE49-F238E27FC236}">
                  <a16:creationId xmlns:a16="http://schemas.microsoft.com/office/drawing/2014/main" id="{15C3E1E2-1069-44FE-9D9E-83DA4E4A7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7475" y="2921000"/>
              <a:ext cx="271687" cy="82550"/>
            </a:xfrm>
            <a:custGeom>
              <a:avLst/>
              <a:gdLst>
                <a:gd name="T0" fmla="*/ 0 w 10187"/>
                <a:gd name="T1" fmla="*/ 0 h 10000"/>
                <a:gd name="T2" fmla="*/ 4535869 w 10187"/>
                <a:gd name="T3" fmla="*/ 681450 h 10000"/>
                <a:gd name="T4" fmla="*/ 7245885 w 10187"/>
                <a:gd name="T5" fmla="*/ 340725 h 10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187" h="10000">
                  <a:moveTo>
                    <a:pt x="0" y="0"/>
                  </a:moveTo>
                  <a:lnTo>
                    <a:pt x="6377" y="10000"/>
                  </a:lnTo>
                  <a:lnTo>
                    <a:pt x="10187" y="5000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Freeform 56">
              <a:extLst>
                <a:ext uri="{FF2B5EF4-FFF2-40B4-BE49-F238E27FC236}">
                  <a16:creationId xmlns:a16="http://schemas.microsoft.com/office/drawing/2014/main" id="{9401A79B-A5A9-4DD8-B7F4-9DE3937C6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8538" y="2654300"/>
              <a:ext cx="282575" cy="203200"/>
            </a:xfrm>
            <a:custGeom>
              <a:avLst/>
              <a:gdLst>
                <a:gd name="T0" fmla="*/ 0 w 178"/>
                <a:gd name="T1" fmla="*/ 322580000 h 128"/>
                <a:gd name="T2" fmla="*/ 0 w 178"/>
                <a:gd name="T3" fmla="*/ 141128750 h 128"/>
                <a:gd name="T4" fmla="*/ 297378438 w 178"/>
                <a:gd name="T5" fmla="*/ 0 h 128"/>
                <a:gd name="T6" fmla="*/ 448587813 w 178"/>
                <a:gd name="T7" fmla="*/ 70564375 h 12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8" h="128">
                  <a:moveTo>
                    <a:pt x="0" y="128"/>
                  </a:moveTo>
                  <a:lnTo>
                    <a:pt x="0" y="56"/>
                  </a:lnTo>
                  <a:lnTo>
                    <a:pt x="118" y="0"/>
                  </a:lnTo>
                  <a:lnTo>
                    <a:pt x="178" y="28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Freeform 57">
              <a:extLst>
                <a:ext uri="{FF2B5EF4-FFF2-40B4-BE49-F238E27FC236}">
                  <a16:creationId xmlns:a16="http://schemas.microsoft.com/office/drawing/2014/main" id="{21773343-C7A5-4846-9D11-AACA0AB31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738" y="2654300"/>
              <a:ext cx="279400" cy="88900"/>
            </a:xfrm>
            <a:custGeom>
              <a:avLst/>
              <a:gdLst>
                <a:gd name="T0" fmla="*/ 0 w 176"/>
                <a:gd name="T1" fmla="*/ 80645000 h 56"/>
                <a:gd name="T2" fmla="*/ 146169063 w 176"/>
                <a:gd name="T3" fmla="*/ 0 h 56"/>
                <a:gd name="T4" fmla="*/ 443547500 w 176"/>
                <a:gd name="T5" fmla="*/ 141128750 h 5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6" h="56">
                  <a:moveTo>
                    <a:pt x="0" y="32"/>
                  </a:moveTo>
                  <a:lnTo>
                    <a:pt x="58" y="0"/>
                  </a:lnTo>
                  <a:lnTo>
                    <a:pt x="176" y="56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Freeform 58">
              <a:extLst>
                <a:ext uri="{FF2B5EF4-FFF2-40B4-BE49-F238E27FC236}">
                  <a16:creationId xmlns:a16="http://schemas.microsoft.com/office/drawing/2014/main" id="{8AECC72F-E66E-4D09-8597-61C6DC5A7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0613" y="2835275"/>
              <a:ext cx="276225" cy="187325"/>
            </a:xfrm>
            <a:custGeom>
              <a:avLst/>
              <a:gdLst>
                <a:gd name="T0" fmla="*/ 0 w 174"/>
                <a:gd name="T1" fmla="*/ 216733438 h 118"/>
                <a:gd name="T2" fmla="*/ 161290000 w 174"/>
                <a:gd name="T3" fmla="*/ 297378438 h 118"/>
                <a:gd name="T4" fmla="*/ 438507188 w 174"/>
                <a:gd name="T5" fmla="*/ 146169063 h 118"/>
                <a:gd name="T6" fmla="*/ 438507188 w 174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4" h="118">
                  <a:moveTo>
                    <a:pt x="0" y="86"/>
                  </a:moveTo>
                  <a:lnTo>
                    <a:pt x="64" y="118"/>
                  </a:lnTo>
                  <a:lnTo>
                    <a:pt x="174" y="58"/>
                  </a:lnTo>
                  <a:lnTo>
                    <a:pt x="174" y="0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TextBox 115">
              <a:extLst>
                <a:ext uri="{FF2B5EF4-FFF2-40B4-BE49-F238E27FC236}">
                  <a16:creationId xmlns:a16="http://schemas.microsoft.com/office/drawing/2014/main" id="{4906921E-9AE2-4EF0-9A68-A47BA3D062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1839" y="2017990"/>
              <a:ext cx="376600" cy="254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N</a:t>
              </a:r>
            </a:p>
          </p:txBody>
        </p:sp>
        <p:sp>
          <p:nvSpPr>
            <p:cNvPr id="80" name="TextBox 117">
              <a:extLst>
                <a:ext uri="{FF2B5EF4-FFF2-40B4-BE49-F238E27FC236}">
                  <a16:creationId xmlns:a16="http://schemas.microsoft.com/office/drawing/2014/main" id="{6F19C8FC-0A21-4D58-A1D7-E4706D136A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2644" y="1464189"/>
              <a:ext cx="355227" cy="254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F</a:t>
              </a:r>
            </a:p>
          </p:txBody>
        </p:sp>
        <p:sp>
          <p:nvSpPr>
            <p:cNvPr id="81" name="TextBox 118">
              <a:extLst>
                <a:ext uri="{FF2B5EF4-FFF2-40B4-BE49-F238E27FC236}">
                  <a16:creationId xmlns:a16="http://schemas.microsoft.com/office/drawing/2014/main" id="{5124AAEB-238A-4CE9-94DD-D5C920C6A8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8959" y="2237296"/>
              <a:ext cx="376600" cy="254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N</a:t>
              </a:r>
            </a:p>
          </p:txBody>
        </p:sp>
        <p:sp>
          <p:nvSpPr>
            <p:cNvPr id="82" name="TextBox 119">
              <a:extLst>
                <a:ext uri="{FF2B5EF4-FFF2-40B4-BE49-F238E27FC236}">
                  <a16:creationId xmlns:a16="http://schemas.microsoft.com/office/drawing/2014/main" id="{62E4F2A9-0A39-43CF-96CC-D5C2E2A47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8394" y="2237296"/>
              <a:ext cx="376600" cy="254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N</a:t>
              </a:r>
            </a:p>
          </p:txBody>
        </p:sp>
        <p:sp>
          <p:nvSpPr>
            <p:cNvPr id="83" name="TextBox 120">
              <a:extLst>
                <a:ext uri="{FF2B5EF4-FFF2-40B4-BE49-F238E27FC236}">
                  <a16:creationId xmlns:a16="http://schemas.microsoft.com/office/drawing/2014/main" id="{7C5EC4D7-C2EC-4A48-9239-EB00235283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9902" y="2542289"/>
              <a:ext cx="376600" cy="254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N</a:t>
              </a:r>
            </a:p>
          </p:txBody>
        </p:sp>
        <p:sp>
          <p:nvSpPr>
            <p:cNvPr id="84" name="TextBox 121">
              <a:extLst>
                <a:ext uri="{FF2B5EF4-FFF2-40B4-BE49-F238E27FC236}">
                  <a16:creationId xmlns:a16="http://schemas.microsoft.com/office/drawing/2014/main" id="{69BC82A7-E3DA-461F-8C2F-1BE27C26A6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5106" y="2797175"/>
              <a:ext cx="376600" cy="254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N</a:t>
              </a:r>
            </a:p>
          </p:txBody>
        </p:sp>
        <p:sp>
          <p:nvSpPr>
            <p:cNvPr id="85" name="TextBox 122">
              <a:extLst>
                <a:ext uri="{FF2B5EF4-FFF2-40B4-BE49-F238E27FC236}">
                  <a16:creationId xmlns:a16="http://schemas.microsoft.com/office/drawing/2014/main" id="{2555F2D8-CB99-4337-B7BC-1DE0DB4CC9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8538" y="2542289"/>
              <a:ext cx="376600" cy="254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N</a:t>
              </a:r>
            </a:p>
          </p:txBody>
        </p:sp>
        <p:sp>
          <p:nvSpPr>
            <p:cNvPr id="86" name="TextBox 123">
              <a:extLst>
                <a:ext uri="{FF2B5EF4-FFF2-40B4-BE49-F238E27FC236}">
                  <a16:creationId xmlns:a16="http://schemas.microsoft.com/office/drawing/2014/main" id="{0D001A9E-61A6-4BF0-A2E7-9D3FAE5DD4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6768" y="2518960"/>
              <a:ext cx="506977" cy="254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HN</a:t>
              </a:r>
            </a:p>
          </p:txBody>
        </p:sp>
        <p:sp>
          <p:nvSpPr>
            <p:cNvPr id="87" name="TextBox 124">
              <a:extLst>
                <a:ext uri="{FF2B5EF4-FFF2-40B4-BE49-F238E27FC236}">
                  <a16:creationId xmlns:a16="http://schemas.microsoft.com/office/drawing/2014/main" id="{7A9F3E62-FE9D-4DB5-AD51-BCB6743EA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8518" y="1731663"/>
              <a:ext cx="355227" cy="254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F</a:t>
              </a:r>
            </a:p>
          </p:txBody>
        </p:sp>
      </p:grpSp>
      <p:grpSp>
        <p:nvGrpSpPr>
          <p:cNvPr id="88" name="Group 7243">
            <a:extLst>
              <a:ext uri="{FF2B5EF4-FFF2-40B4-BE49-F238E27FC236}">
                <a16:creationId xmlns:a16="http://schemas.microsoft.com/office/drawing/2014/main" id="{96D4DCC8-ECA2-4F02-BB44-BBE892746C6F}"/>
              </a:ext>
            </a:extLst>
          </p:cNvPr>
          <p:cNvGrpSpPr>
            <a:grpSpLocks/>
          </p:cNvGrpSpPr>
          <p:nvPr/>
        </p:nvGrpSpPr>
        <p:grpSpPr bwMode="auto">
          <a:xfrm>
            <a:off x="8541744" y="2345158"/>
            <a:ext cx="2233283" cy="1307306"/>
            <a:chOff x="5850537" y="1708150"/>
            <a:chExt cx="2977211" cy="1308100"/>
          </a:xfrm>
        </p:grpSpPr>
        <p:sp>
          <p:nvSpPr>
            <p:cNvPr id="89" name="Freeform 59">
              <a:extLst>
                <a:ext uri="{FF2B5EF4-FFF2-40B4-BE49-F238E27FC236}">
                  <a16:creationId xmlns:a16="http://schemas.microsoft.com/office/drawing/2014/main" id="{76D232B1-3790-408A-BD86-7C1D042C6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3923" y="2565400"/>
              <a:ext cx="301625" cy="234950"/>
            </a:xfrm>
            <a:custGeom>
              <a:avLst/>
              <a:gdLst>
                <a:gd name="T0" fmla="*/ 0 w 190"/>
                <a:gd name="T1" fmla="*/ 372983125 h 148"/>
                <a:gd name="T2" fmla="*/ 0 w 190"/>
                <a:gd name="T3" fmla="*/ 181451250 h 148"/>
                <a:gd name="T4" fmla="*/ 307459063 w 190"/>
                <a:gd name="T5" fmla="*/ 0 h 148"/>
                <a:gd name="T6" fmla="*/ 478829688 w 190"/>
                <a:gd name="T7" fmla="*/ 120967500 h 1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0" h="148">
                  <a:moveTo>
                    <a:pt x="0" y="148"/>
                  </a:moveTo>
                  <a:lnTo>
                    <a:pt x="0" y="72"/>
                  </a:lnTo>
                  <a:lnTo>
                    <a:pt x="122" y="0"/>
                  </a:lnTo>
                  <a:lnTo>
                    <a:pt x="190" y="48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Freeform 60">
              <a:extLst>
                <a:ext uri="{FF2B5EF4-FFF2-40B4-BE49-F238E27FC236}">
                  <a16:creationId xmlns:a16="http://schemas.microsoft.com/office/drawing/2014/main" id="{C5A440EF-F0B1-4734-BB01-1D9ADF9B6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3298" y="2762250"/>
              <a:ext cx="292100" cy="254000"/>
            </a:xfrm>
            <a:custGeom>
              <a:avLst/>
              <a:gdLst>
                <a:gd name="T0" fmla="*/ 0 w 184"/>
                <a:gd name="T1" fmla="*/ 312499375 h 160"/>
                <a:gd name="T2" fmla="*/ 171370625 w 184"/>
                <a:gd name="T3" fmla="*/ 403225000 h 160"/>
                <a:gd name="T4" fmla="*/ 463708750 w 184"/>
                <a:gd name="T5" fmla="*/ 231854375 h 160"/>
                <a:gd name="T6" fmla="*/ 463708750 w 184"/>
                <a:gd name="T7" fmla="*/ 0 h 1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4" h="160">
                  <a:moveTo>
                    <a:pt x="0" y="124"/>
                  </a:moveTo>
                  <a:lnTo>
                    <a:pt x="68" y="160"/>
                  </a:lnTo>
                  <a:lnTo>
                    <a:pt x="184" y="92"/>
                  </a:lnTo>
                  <a:lnTo>
                    <a:pt x="184" y="0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Freeform 61">
              <a:extLst>
                <a:ext uri="{FF2B5EF4-FFF2-40B4-BE49-F238E27FC236}">
                  <a16:creationId xmlns:a16="http://schemas.microsoft.com/office/drawing/2014/main" id="{F2055B5D-C8D0-434D-B074-AA8FAB91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423" y="2263775"/>
              <a:ext cx="393700" cy="422275"/>
            </a:xfrm>
            <a:custGeom>
              <a:avLst/>
              <a:gdLst>
                <a:gd name="T0" fmla="*/ 186491563 w 248"/>
                <a:gd name="T1" fmla="*/ 20161250 h 266"/>
                <a:gd name="T2" fmla="*/ 0 w 248"/>
                <a:gd name="T3" fmla="*/ 141128750 h 266"/>
                <a:gd name="T4" fmla="*/ 0 w 248"/>
                <a:gd name="T5" fmla="*/ 488910313 h 266"/>
                <a:gd name="T6" fmla="*/ 307459063 w 248"/>
                <a:gd name="T7" fmla="*/ 670361563 h 266"/>
                <a:gd name="T8" fmla="*/ 624998750 w 248"/>
                <a:gd name="T9" fmla="*/ 468749063 h 266"/>
                <a:gd name="T10" fmla="*/ 624998750 w 248"/>
                <a:gd name="T11" fmla="*/ 136088438 h 266"/>
                <a:gd name="T12" fmla="*/ 428426563 w 248"/>
                <a:gd name="T13" fmla="*/ 0 h 26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8" h="266">
                  <a:moveTo>
                    <a:pt x="74" y="8"/>
                  </a:moveTo>
                  <a:lnTo>
                    <a:pt x="0" y="56"/>
                  </a:lnTo>
                  <a:lnTo>
                    <a:pt x="0" y="194"/>
                  </a:lnTo>
                  <a:lnTo>
                    <a:pt x="122" y="266"/>
                  </a:lnTo>
                  <a:lnTo>
                    <a:pt x="248" y="186"/>
                  </a:lnTo>
                  <a:lnTo>
                    <a:pt x="248" y="54"/>
                  </a:lnTo>
                  <a:lnTo>
                    <a:pt x="170" y="0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Line 62">
              <a:extLst>
                <a:ext uri="{FF2B5EF4-FFF2-40B4-BE49-F238E27FC236}">
                  <a16:creationId xmlns:a16="http://schemas.microsoft.com/office/drawing/2014/main" id="{39E91223-70E7-46CF-B87B-FD2F816D14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617948" y="2568575"/>
              <a:ext cx="117475" cy="666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Line 63">
              <a:extLst>
                <a:ext uri="{FF2B5EF4-FFF2-40B4-BE49-F238E27FC236}">
                  <a16:creationId xmlns:a16="http://schemas.microsoft.com/office/drawing/2014/main" id="{073C31CD-D547-4B2C-94C5-76F8028FA2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76698" y="2378075"/>
              <a:ext cx="0" cy="1651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Line 64">
              <a:extLst>
                <a:ext uri="{FF2B5EF4-FFF2-40B4-BE49-F238E27FC236}">
                  <a16:creationId xmlns:a16="http://schemas.microsoft.com/office/drawing/2014/main" id="{75B560E0-F2B3-4204-91BF-6793CB2154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29098" y="2543175"/>
              <a:ext cx="161925" cy="920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Line 65">
              <a:extLst>
                <a:ext uri="{FF2B5EF4-FFF2-40B4-BE49-F238E27FC236}">
                  <a16:creationId xmlns:a16="http://schemas.microsoft.com/office/drawing/2014/main" id="{88BE9FB6-8835-4AF8-A78B-C986F73E2A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2598" y="2311400"/>
              <a:ext cx="88900" cy="666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Line 66">
              <a:extLst>
                <a:ext uri="{FF2B5EF4-FFF2-40B4-BE49-F238E27FC236}">
                  <a16:creationId xmlns:a16="http://schemas.microsoft.com/office/drawing/2014/main" id="{8F0A9075-8D78-4F0C-AF1B-7AF374C381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25948" y="2289175"/>
              <a:ext cx="107950" cy="635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Freeform 67">
              <a:extLst>
                <a:ext uri="{FF2B5EF4-FFF2-40B4-BE49-F238E27FC236}">
                  <a16:creationId xmlns:a16="http://schemas.microsoft.com/office/drawing/2014/main" id="{F3CBDA8D-963A-455D-B2CF-BD43D775F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5823" y="2273300"/>
              <a:ext cx="238125" cy="76200"/>
            </a:xfrm>
            <a:custGeom>
              <a:avLst/>
              <a:gdLst>
                <a:gd name="T0" fmla="*/ 0 w 150"/>
                <a:gd name="T1" fmla="*/ 0 h 48"/>
                <a:gd name="T2" fmla="*/ 186491563 w 150"/>
                <a:gd name="T3" fmla="*/ 120967500 h 48"/>
                <a:gd name="T4" fmla="*/ 378023438 w 150"/>
                <a:gd name="T5" fmla="*/ 10080625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0" h="48">
                  <a:moveTo>
                    <a:pt x="0" y="0"/>
                  </a:moveTo>
                  <a:lnTo>
                    <a:pt x="74" y="48"/>
                  </a:lnTo>
                  <a:lnTo>
                    <a:pt x="150" y="4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Line 68">
              <a:extLst>
                <a:ext uri="{FF2B5EF4-FFF2-40B4-BE49-F238E27FC236}">
                  <a16:creationId xmlns:a16="http://schemas.microsoft.com/office/drawing/2014/main" id="{94AAA26F-0AEF-4D38-B93E-73A4361CB5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13298" y="2343150"/>
              <a:ext cx="0" cy="1397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Line 69">
              <a:extLst>
                <a:ext uri="{FF2B5EF4-FFF2-40B4-BE49-F238E27FC236}">
                  <a16:creationId xmlns:a16="http://schemas.microsoft.com/office/drawing/2014/main" id="{498B664C-87E3-4F44-BD81-FBF800CE32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51398" y="2368550"/>
              <a:ext cx="0" cy="12065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Freeform 70">
              <a:extLst>
                <a:ext uri="{FF2B5EF4-FFF2-40B4-BE49-F238E27FC236}">
                  <a16:creationId xmlns:a16="http://schemas.microsoft.com/office/drawing/2014/main" id="{49E94DC9-FA21-405E-B693-F5C5CDAEE0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9498" y="2571750"/>
              <a:ext cx="311150" cy="114300"/>
            </a:xfrm>
            <a:custGeom>
              <a:avLst/>
              <a:gdLst>
                <a:gd name="T0" fmla="*/ 0 w 196"/>
                <a:gd name="T1" fmla="*/ 70564375 h 72"/>
                <a:gd name="T2" fmla="*/ 181451250 w 196"/>
                <a:gd name="T3" fmla="*/ 181451250 h 72"/>
                <a:gd name="T4" fmla="*/ 493950625 w 196"/>
                <a:gd name="T5" fmla="*/ 0 h 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6" h="72">
                  <a:moveTo>
                    <a:pt x="0" y="28"/>
                  </a:moveTo>
                  <a:lnTo>
                    <a:pt x="72" y="72"/>
                  </a:lnTo>
                  <a:lnTo>
                    <a:pt x="196" y="0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Freeform 71">
              <a:extLst>
                <a:ext uri="{FF2B5EF4-FFF2-40B4-BE49-F238E27FC236}">
                  <a16:creationId xmlns:a16="http://schemas.microsoft.com/office/drawing/2014/main" id="{48F6CB72-8F8E-43FB-926F-6F0B0F34D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998" y="2305050"/>
              <a:ext cx="342900" cy="336550"/>
            </a:xfrm>
            <a:custGeom>
              <a:avLst/>
              <a:gdLst>
                <a:gd name="T0" fmla="*/ 196572188 w 216"/>
                <a:gd name="T1" fmla="*/ 0 h 212"/>
                <a:gd name="T2" fmla="*/ 0 w 216"/>
                <a:gd name="T3" fmla="*/ 70564375 h 212"/>
                <a:gd name="T4" fmla="*/ 0 w 216"/>
                <a:gd name="T5" fmla="*/ 423386250 h 212"/>
                <a:gd name="T6" fmla="*/ 332660625 w 216"/>
                <a:gd name="T7" fmla="*/ 534273125 h 212"/>
                <a:gd name="T8" fmla="*/ 544353750 w 216"/>
                <a:gd name="T9" fmla="*/ 241935000 h 212"/>
                <a:gd name="T10" fmla="*/ 433466875 w 216"/>
                <a:gd name="T11" fmla="*/ 80645000 h 2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" h="212">
                  <a:moveTo>
                    <a:pt x="78" y="0"/>
                  </a:moveTo>
                  <a:lnTo>
                    <a:pt x="0" y="28"/>
                  </a:lnTo>
                  <a:lnTo>
                    <a:pt x="0" y="168"/>
                  </a:lnTo>
                  <a:lnTo>
                    <a:pt x="132" y="212"/>
                  </a:lnTo>
                  <a:lnTo>
                    <a:pt x="216" y="96"/>
                  </a:lnTo>
                  <a:lnTo>
                    <a:pt x="172" y="32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Line 72">
              <a:extLst>
                <a:ext uri="{FF2B5EF4-FFF2-40B4-BE49-F238E27FC236}">
                  <a16:creationId xmlns:a16="http://schemas.microsoft.com/office/drawing/2014/main" id="{44B8FC02-5874-4A9C-BD16-126142A69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92698" y="2276475"/>
              <a:ext cx="114300" cy="79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Line 73">
              <a:extLst>
                <a:ext uri="{FF2B5EF4-FFF2-40B4-BE49-F238E27FC236}">
                  <a16:creationId xmlns:a16="http://schemas.microsoft.com/office/drawing/2014/main" id="{E19989C0-2747-413E-85B8-13961118EA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64123" y="2305050"/>
              <a:ext cx="101600" cy="762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Line 74">
              <a:extLst>
                <a:ext uri="{FF2B5EF4-FFF2-40B4-BE49-F238E27FC236}">
                  <a16:creationId xmlns:a16="http://schemas.microsoft.com/office/drawing/2014/main" id="{9CDE852E-00BF-4C30-97E6-6A0C276ED6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13323" y="2540000"/>
              <a:ext cx="152400" cy="9525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Line 75">
              <a:extLst>
                <a:ext uri="{FF2B5EF4-FFF2-40B4-BE49-F238E27FC236}">
                  <a16:creationId xmlns:a16="http://schemas.microsoft.com/office/drawing/2014/main" id="{B3ECE517-A83F-4CFD-A909-BCB84D7C18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97498" y="2457450"/>
              <a:ext cx="107950" cy="1397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Freeform 76">
              <a:extLst>
                <a:ext uri="{FF2B5EF4-FFF2-40B4-BE49-F238E27FC236}">
                  <a16:creationId xmlns:a16="http://schemas.microsoft.com/office/drawing/2014/main" id="{2EE0F319-4A45-4344-A7E1-F2C7C11F2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048" y="1708150"/>
              <a:ext cx="346075" cy="361950"/>
            </a:xfrm>
            <a:custGeom>
              <a:avLst/>
              <a:gdLst>
                <a:gd name="T0" fmla="*/ 206652813 w 218"/>
                <a:gd name="T1" fmla="*/ 0 h 228"/>
                <a:gd name="T2" fmla="*/ 0 w 218"/>
                <a:gd name="T3" fmla="*/ 262096250 h 228"/>
                <a:gd name="T4" fmla="*/ 201612500 w 218"/>
                <a:gd name="T5" fmla="*/ 574595625 h 228"/>
                <a:gd name="T6" fmla="*/ 549394063 w 218"/>
                <a:gd name="T7" fmla="*/ 443547500 h 228"/>
                <a:gd name="T8" fmla="*/ 549394063 w 218"/>
                <a:gd name="T9" fmla="*/ 115927188 h 228"/>
                <a:gd name="T10" fmla="*/ 206652813 w 218"/>
                <a:gd name="T11" fmla="*/ 0 h 2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8" h="228">
                  <a:moveTo>
                    <a:pt x="82" y="0"/>
                  </a:moveTo>
                  <a:lnTo>
                    <a:pt x="0" y="104"/>
                  </a:lnTo>
                  <a:lnTo>
                    <a:pt x="80" y="228"/>
                  </a:lnTo>
                  <a:lnTo>
                    <a:pt x="218" y="176"/>
                  </a:lnTo>
                  <a:lnTo>
                    <a:pt x="218" y="46"/>
                  </a:lnTo>
                  <a:lnTo>
                    <a:pt x="82" y="0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Line 77">
              <a:extLst>
                <a:ext uri="{FF2B5EF4-FFF2-40B4-BE49-F238E27FC236}">
                  <a16:creationId xmlns:a16="http://schemas.microsoft.com/office/drawing/2014/main" id="{DB7AFFA0-6534-4A78-865B-4E2A402F4F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45123" y="2073275"/>
              <a:ext cx="38100" cy="11112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Line 78">
              <a:extLst>
                <a:ext uri="{FF2B5EF4-FFF2-40B4-BE49-F238E27FC236}">
                  <a16:creationId xmlns:a16="http://schemas.microsoft.com/office/drawing/2014/main" id="{17F36A4D-2AB3-4443-B3A8-340111C8C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49898" y="2457450"/>
              <a:ext cx="203200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Freeform 79">
              <a:extLst>
                <a:ext uri="{FF2B5EF4-FFF2-40B4-BE49-F238E27FC236}">
                  <a16:creationId xmlns:a16="http://schemas.microsoft.com/office/drawing/2014/main" id="{7E301893-5998-429C-A30E-0BEF5A788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8498" y="2355850"/>
              <a:ext cx="82550" cy="200025"/>
            </a:xfrm>
            <a:custGeom>
              <a:avLst/>
              <a:gdLst>
                <a:gd name="T0" fmla="*/ 131048125 w 52"/>
                <a:gd name="T1" fmla="*/ 0 h 126"/>
                <a:gd name="T2" fmla="*/ 0 w 52"/>
                <a:gd name="T3" fmla="*/ 196572188 h 126"/>
                <a:gd name="T4" fmla="*/ 90725625 w 52"/>
                <a:gd name="T5" fmla="*/ 317539688 h 12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" h="126">
                  <a:moveTo>
                    <a:pt x="52" y="0"/>
                  </a:moveTo>
                  <a:lnTo>
                    <a:pt x="0" y="78"/>
                  </a:lnTo>
                  <a:lnTo>
                    <a:pt x="36" y="126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0" name="Freeform 80">
              <a:extLst>
                <a:ext uri="{FF2B5EF4-FFF2-40B4-BE49-F238E27FC236}">
                  <a16:creationId xmlns:a16="http://schemas.microsoft.com/office/drawing/2014/main" id="{6C0EB3D3-91EF-41DC-9F76-CFEA1A045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3098" y="2330450"/>
              <a:ext cx="73025" cy="161925"/>
            </a:xfrm>
            <a:custGeom>
              <a:avLst/>
              <a:gdLst>
                <a:gd name="T0" fmla="*/ 115927188 w 46"/>
                <a:gd name="T1" fmla="*/ 0 h 102"/>
                <a:gd name="T2" fmla="*/ 0 w 46"/>
                <a:gd name="T3" fmla="*/ 181451250 h 102"/>
                <a:gd name="T4" fmla="*/ 55443438 w 46"/>
                <a:gd name="T5" fmla="*/ 257055938 h 10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6" h="102">
                  <a:moveTo>
                    <a:pt x="46" y="0"/>
                  </a:moveTo>
                  <a:lnTo>
                    <a:pt x="0" y="72"/>
                  </a:lnTo>
                  <a:lnTo>
                    <a:pt x="22" y="102"/>
                  </a:lnTo>
                </a:path>
              </a:pathLst>
            </a:custGeom>
            <a:noFill/>
            <a:ln w="19050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1" name="Line 81">
              <a:extLst>
                <a:ext uri="{FF2B5EF4-FFF2-40B4-BE49-F238E27FC236}">
                  <a16:creationId xmlns:a16="http://schemas.microsoft.com/office/drawing/2014/main" id="{CF06E41D-2827-4E0F-934B-095713B049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72148" y="2741109"/>
              <a:ext cx="63500" cy="12700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2" name="Line 82">
              <a:extLst>
                <a:ext uri="{FF2B5EF4-FFF2-40B4-BE49-F238E27FC236}">
                  <a16:creationId xmlns:a16="http://schemas.microsoft.com/office/drawing/2014/main" id="{576FD89C-B4DA-48E4-A17A-2DBFC0D3BF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53123" y="2647950"/>
              <a:ext cx="174625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3" name="TextBox 125">
              <a:extLst>
                <a:ext uri="{FF2B5EF4-FFF2-40B4-BE49-F238E27FC236}">
                  <a16:creationId xmlns:a16="http://schemas.microsoft.com/office/drawing/2014/main" id="{33B62816-084F-40E0-A044-63C529B7F3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4616" y="2511783"/>
              <a:ext cx="376537" cy="254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N</a:t>
              </a:r>
            </a:p>
          </p:txBody>
        </p:sp>
        <p:sp>
          <p:nvSpPr>
            <p:cNvPr id="114" name="TextBox 126">
              <a:extLst>
                <a:ext uri="{FF2B5EF4-FFF2-40B4-BE49-F238E27FC236}">
                  <a16:creationId xmlns:a16="http://schemas.microsoft.com/office/drawing/2014/main" id="{6CFC50E1-CEE3-447F-971E-9F5771E9F5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4485" y="2081561"/>
              <a:ext cx="376537" cy="254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N</a:t>
              </a:r>
            </a:p>
          </p:txBody>
        </p:sp>
        <p:sp>
          <p:nvSpPr>
            <p:cNvPr id="115" name="TextBox 127">
              <a:extLst>
                <a:ext uri="{FF2B5EF4-FFF2-40B4-BE49-F238E27FC236}">
                  <a16:creationId xmlns:a16="http://schemas.microsoft.com/office/drawing/2014/main" id="{12FE0338-605F-4E38-954F-5FA96D4856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3401" y="2129341"/>
              <a:ext cx="376537" cy="254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N</a:t>
              </a:r>
            </a:p>
          </p:txBody>
        </p:sp>
        <p:sp>
          <p:nvSpPr>
            <p:cNvPr id="116" name="TextBox 128">
              <a:extLst>
                <a:ext uri="{FF2B5EF4-FFF2-40B4-BE49-F238E27FC236}">
                  <a16:creationId xmlns:a16="http://schemas.microsoft.com/office/drawing/2014/main" id="{4F4C1514-96F7-42F8-A93D-0E2D4B4CB3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7478" y="2497718"/>
              <a:ext cx="376537" cy="254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N</a:t>
              </a:r>
            </a:p>
          </p:txBody>
        </p:sp>
        <p:sp>
          <p:nvSpPr>
            <p:cNvPr id="117" name="TextBox 129">
              <a:extLst>
                <a:ext uri="{FF2B5EF4-FFF2-40B4-BE49-F238E27FC236}">
                  <a16:creationId xmlns:a16="http://schemas.microsoft.com/office/drawing/2014/main" id="{59409B6F-5D80-4537-ABDA-EC7D6E14E1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4684" y="2070881"/>
              <a:ext cx="376537" cy="254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N</a:t>
              </a:r>
            </a:p>
          </p:txBody>
        </p:sp>
        <p:sp>
          <p:nvSpPr>
            <p:cNvPr id="118" name="TextBox 130">
              <a:extLst>
                <a:ext uri="{FF2B5EF4-FFF2-40B4-BE49-F238E27FC236}">
                  <a16:creationId xmlns:a16="http://schemas.microsoft.com/office/drawing/2014/main" id="{C3AE9FE1-3A3B-4134-9906-6D42DAA4F5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6616" y="2424637"/>
              <a:ext cx="376537" cy="254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 dirty="0">
                  <a:solidFill>
                    <a:srgbClr val="FFFFFF"/>
                  </a:solidFill>
                </a:rPr>
                <a:t>N</a:t>
              </a:r>
            </a:p>
          </p:txBody>
        </p:sp>
        <p:sp>
          <p:nvSpPr>
            <p:cNvPr id="119" name="TextBox 131">
              <a:extLst>
                <a:ext uri="{FF2B5EF4-FFF2-40B4-BE49-F238E27FC236}">
                  <a16:creationId xmlns:a16="http://schemas.microsoft.com/office/drawing/2014/main" id="{D8605EEC-B5C6-42F9-B701-DF6BD62D64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0537" y="2733680"/>
              <a:ext cx="506892" cy="254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HN</a:t>
              </a:r>
            </a:p>
          </p:txBody>
        </p:sp>
        <p:sp>
          <p:nvSpPr>
            <p:cNvPr id="120" name="TextBox 132">
              <a:extLst>
                <a:ext uri="{FF2B5EF4-FFF2-40B4-BE49-F238E27FC236}">
                  <a16:creationId xmlns:a16="http://schemas.microsoft.com/office/drawing/2014/main" id="{CF446CFC-4CFD-428E-A330-98987372B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1597" y="2026901"/>
              <a:ext cx="376537" cy="318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7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H</a:t>
              </a:r>
              <a:br>
                <a:rPr lang="en-US" altLang="en-US" sz="1050" kern="0">
                  <a:solidFill>
                    <a:srgbClr val="FFFFFF"/>
                  </a:solidFill>
                </a:rPr>
              </a:br>
              <a:r>
                <a:rPr lang="en-US" altLang="en-US" sz="1050" kern="0">
                  <a:solidFill>
                    <a:srgbClr val="FFFFFF"/>
                  </a:solidFill>
                </a:rPr>
                <a:t>N</a:t>
              </a:r>
            </a:p>
          </p:txBody>
        </p:sp>
        <p:sp>
          <p:nvSpPr>
            <p:cNvPr id="121" name="TextBox 133">
              <a:extLst>
                <a:ext uri="{FF2B5EF4-FFF2-40B4-BE49-F238E27FC236}">
                  <a16:creationId xmlns:a16="http://schemas.microsoft.com/office/drawing/2014/main" id="{3B9D7627-5698-48F8-8045-8CACCF85EE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10579" y="2101352"/>
              <a:ext cx="385085" cy="254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32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8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•"/>
                <a:defRPr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–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ts val="400"/>
                </a:spcAft>
                <a:buClr>
                  <a:srgbClr val="FFFF00"/>
                </a:buClr>
                <a:buFont typeface="Arial" panose="020B0604020202020204" pitchFamily="34" charset="0"/>
                <a:buChar char="»"/>
                <a:defRPr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defTabSz="685800" eaLnBrk="1" hangingPunct="1">
                <a:lnSpc>
                  <a:spcPct val="100000"/>
                </a:lnSpc>
                <a:spcAft>
                  <a:spcPct val="0"/>
                </a:spcAft>
                <a:buClrTx/>
                <a:buNone/>
                <a:defRPr/>
              </a:pPr>
              <a:r>
                <a:rPr lang="en-US" altLang="en-US" sz="1050" kern="0">
                  <a:solidFill>
                    <a:srgbClr val="FFFFFF"/>
                  </a:solidFill>
                </a:rPr>
                <a:t>O</a:t>
              </a:r>
            </a:p>
          </p:txBody>
        </p:sp>
      </p:grpSp>
      <p:sp>
        <p:nvSpPr>
          <p:cNvPr id="122" name="Text Placeholder 3">
            <a:extLst>
              <a:ext uri="{FF2B5EF4-FFF2-40B4-BE49-F238E27FC236}">
                <a16:creationId xmlns:a16="http://schemas.microsoft.com/office/drawing/2014/main" id="{D734F4AF-4A5D-4F72-8CCD-FEEF42C24B01}"/>
              </a:ext>
            </a:extLst>
          </p:cNvPr>
          <p:cNvSpPr txBox="1">
            <a:spLocks/>
          </p:cNvSpPr>
          <p:nvPr/>
        </p:nvSpPr>
        <p:spPr>
          <a:xfrm>
            <a:off x="0" y="6579668"/>
            <a:ext cx="12191999" cy="2783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Proxima Nova Rg" panose="02000506030000020004" pitchFamily="50" charset="0"/>
              <a:buChar char="-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Aft>
                <a:spcPct val="0"/>
              </a:spcAft>
              <a:defRPr/>
            </a:pPr>
            <a:r>
              <a:rPr lang="en-US" altLang="en-US" kern="0" dirty="0">
                <a:solidFill>
                  <a:srgbClr val="FFFFFF"/>
                </a:solidFill>
              </a:rPr>
              <a:t>a. Fry DW, et al. </a:t>
            </a:r>
            <a:r>
              <a:rPr lang="en-US" altLang="en-US" i="1" kern="0" dirty="0">
                <a:solidFill>
                  <a:srgbClr val="FFFFFF"/>
                </a:solidFill>
              </a:rPr>
              <a:t>Mol Cancer </a:t>
            </a:r>
            <a:r>
              <a:rPr lang="en-US" altLang="en-US" i="1" kern="0" dirty="0" err="1">
                <a:solidFill>
                  <a:srgbClr val="FFFFFF"/>
                </a:solidFill>
              </a:rPr>
              <a:t>Ther</a:t>
            </a:r>
            <a:r>
              <a:rPr lang="en-US" altLang="en-US" kern="0" dirty="0">
                <a:solidFill>
                  <a:srgbClr val="FFFFFF"/>
                </a:solidFill>
              </a:rPr>
              <a:t>. 2004;3:1427; b. </a:t>
            </a:r>
            <a:r>
              <a:rPr lang="en-US" altLang="en-US" kern="0" dirty="0" err="1">
                <a:solidFill>
                  <a:srgbClr val="FFFFFF"/>
                </a:solidFill>
              </a:rPr>
              <a:t>Gelbert</a:t>
            </a:r>
            <a:r>
              <a:rPr lang="en-US" altLang="en-US" kern="0" dirty="0">
                <a:solidFill>
                  <a:srgbClr val="FFFFFF"/>
                </a:solidFill>
              </a:rPr>
              <a:t> LM, et al. </a:t>
            </a:r>
            <a:r>
              <a:rPr lang="en-US" altLang="en-US" i="1" kern="0" dirty="0">
                <a:solidFill>
                  <a:srgbClr val="FFFFFF"/>
                </a:solidFill>
              </a:rPr>
              <a:t>Invest New Drugs. </a:t>
            </a:r>
            <a:r>
              <a:rPr lang="en-US" altLang="en-US" kern="0" dirty="0">
                <a:solidFill>
                  <a:srgbClr val="FFFFFF"/>
                </a:solidFill>
              </a:rPr>
              <a:t>2014;32:825-837; c. Kim S, et al. </a:t>
            </a:r>
            <a:r>
              <a:rPr lang="en-US" altLang="en-US" i="1" kern="0" dirty="0">
                <a:solidFill>
                  <a:srgbClr val="FFFFFF"/>
                </a:solidFill>
              </a:rPr>
              <a:t>Mol Cancer </a:t>
            </a:r>
            <a:r>
              <a:rPr lang="en-US" altLang="en-US" i="1" kern="0" dirty="0" err="1">
                <a:solidFill>
                  <a:srgbClr val="FFFFFF"/>
                </a:solidFill>
              </a:rPr>
              <a:t>Ther</a:t>
            </a:r>
            <a:r>
              <a:rPr lang="en-US" altLang="en-US" kern="0" dirty="0">
                <a:solidFill>
                  <a:srgbClr val="FFFFFF"/>
                </a:solidFill>
              </a:rPr>
              <a:t>. 2013;12(11 Suppl):PR02.</a:t>
            </a:r>
          </a:p>
        </p:txBody>
      </p:sp>
      <p:sp>
        <p:nvSpPr>
          <p:cNvPr id="123" name="Content Placeholder 1">
            <a:extLst>
              <a:ext uri="{FF2B5EF4-FFF2-40B4-BE49-F238E27FC236}">
                <a16:creationId xmlns:a16="http://schemas.microsoft.com/office/drawing/2014/main" id="{B3B83096-2C68-4DD3-94D6-414EDA3A16C4}"/>
              </a:ext>
            </a:extLst>
          </p:cNvPr>
          <p:cNvSpPr txBox="1">
            <a:spLocks/>
          </p:cNvSpPr>
          <p:nvPr/>
        </p:nvSpPr>
        <p:spPr>
          <a:xfrm>
            <a:off x="1380414" y="1117443"/>
            <a:ext cx="2187919" cy="6393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ct val="0"/>
              </a:spcAft>
              <a:buNone/>
            </a:pPr>
            <a:r>
              <a:rPr lang="en-US" altLang="en-US" sz="2000" dirty="0">
                <a:solidFill>
                  <a:schemeClr val="bg1"/>
                </a:solidFill>
              </a:rPr>
              <a:t>Palbociclib</a:t>
            </a:r>
            <a:r>
              <a:rPr lang="en-US" altLang="en-US" sz="2000" baseline="30000" dirty="0">
                <a:solidFill>
                  <a:schemeClr val="bg1"/>
                </a:solidFill>
              </a:rPr>
              <a:t>[a]       </a:t>
            </a:r>
            <a:r>
              <a:rPr lang="en-US" altLang="en-US" sz="2000" dirty="0">
                <a:solidFill>
                  <a:schemeClr val="bg1"/>
                </a:solidFill>
              </a:rPr>
              <a:t>PD 0332991</a:t>
            </a:r>
            <a:br>
              <a:rPr lang="en-US" altLang="en-US" sz="2000" dirty="0">
                <a:solidFill>
                  <a:schemeClr val="bg1"/>
                </a:solidFill>
              </a:rPr>
            </a:br>
            <a:endParaRPr lang="en-US" altLang="en-US" sz="2000" baseline="30000" dirty="0">
              <a:solidFill>
                <a:schemeClr val="bg1"/>
              </a:solidFill>
            </a:endParaRPr>
          </a:p>
        </p:txBody>
      </p:sp>
      <p:sp>
        <p:nvSpPr>
          <p:cNvPr id="124" name="Content Placeholder 1">
            <a:extLst>
              <a:ext uri="{FF2B5EF4-FFF2-40B4-BE49-F238E27FC236}">
                <a16:creationId xmlns:a16="http://schemas.microsoft.com/office/drawing/2014/main" id="{178A16C9-9D02-4BA3-91BB-CBECAFFA84D0}"/>
              </a:ext>
            </a:extLst>
          </p:cNvPr>
          <p:cNvSpPr txBox="1">
            <a:spLocks/>
          </p:cNvSpPr>
          <p:nvPr/>
        </p:nvSpPr>
        <p:spPr>
          <a:xfrm>
            <a:off x="4791122" y="1101781"/>
            <a:ext cx="2609756" cy="141576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altLang="en-US" sz="2000" dirty="0">
                <a:solidFill>
                  <a:srgbClr val="FFFFFF"/>
                </a:solidFill>
              </a:rPr>
              <a:t>Abemaciclib</a:t>
            </a:r>
            <a:r>
              <a:rPr lang="en-US" altLang="en-US" sz="2000" baseline="30000" dirty="0">
                <a:solidFill>
                  <a:srgbClr val="FFFFFF"/>
                </a:solidFill>
              </a:rPr>
              <a:t>[b]</a:t>
            </a:r>
          </a:p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altLang="en-US" sz="2000" dirty="0">
                <a:solidFill>
                  <a:srgbClr val="FFFFFF"/>
                </a:solidFill>
              </a:rPr>
              <a:t>LY2835219</a:t>
            </a:r>
            <a:endParaRPr lang="en-US" altLang="en-US" sz="2000" baseline="30000" dirty="0">
              <a:solidFill>
                <a:srgbClr val="FFFFFF"/>
              </a:solidFill>
            </a:endParaRPr>
          </a:p>
          <a:p>
            <a:pPr algn="ctr">
              <a:buFont typeface="Arial"/>
              <a:buNone/>
              <a:defRPr/>
            </a:pPr>
            <a:endParaRPr lang="en-US" altLang="en-US" sz="1800" dirty="0">
              <a:solidFill>
                <a:srgbClr val="FFFFFF"/>
              </a:solidFill>
            </a:endParaRPr>
          </a:p>
        </p:txBody>
      </p:sp>
      <p:sp>
        <p:nvSpPr>
          <p:cNvPr id="125" name="Content Placeholder 1">
            <a:extLst>
              <a:ext uri="{FF2B5EF4-FFF2-40B4-BE49-F238E27FC236}">
                <a16:creationId xmlns:a16="http://schemas.microsoft.com/office/drawing/2014/main" id="{6E145927-1703-4C9B-B123-F70E0DAAB1D7}"/>
              </a:ext>
            </a:extLst>
          </p:cNvPr>
          <p:cNvSpPr txBox="1">
            <a:spLocks/>
          </p:cNvSpPr>
          <p:nvPr/>
        </p:nvSpPr>
        <p:spPr>
          <a:xfrm>
            <a:off x="8346473" y="1101588"/>
            <a:ext cx="2489982" cy="137955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</a:rPr>
              <a:t>Ribociclib</a:t>
            </a:r>
            <a:r>
              <a:rPr lang="en-US" altLang="en-US" sz="2000" baseline="30000" dirty="0">
                <a:solidFill>
                  <a:schemeClr val="bg1"/>
                </a:solidFill>
              </a:rPr>
              <a:t>[c] </a:t>
            </a:r>
          </a:p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</a:rPr>
              <a:t>LEE011</a:t>
            </a:r>
            <a:br>
              <a:rPr lang="en-US" altLang="en-US" sz="2000" dirty="0">
                <a:solidFill>
                  <a:schemeClr val="bg1"/>
                </a:solidFill>
              </a:rPr>
            </a:br>
            <a:endParaRPr lang="en-US" altLang="en-US" sz="2000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73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Study Population and Results for Pivotal </a:t>
            </a:r>
            <a:br>
              <a:rPr lang="en-US"/>
            </a:br>
            <a:r>
              <a:rPr lang="en-US"/>
              <a:t>CDK 4/6 Inhibitor Trials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C6EBBCE-DDF0-4659-A722-4F097FA96C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a. </a:t>
            </a:r>
            <a:r>
              <a:rPr lang="en-US" dirty="0" err="1"/>
              <a:t>Rugo</a:t>
            </a:r>
            <a:r>
              <a:rPr lang="en-US" dirty="0"/>
              <a:t> HS, et al. Breast Cancer Res Treat. 2019;174:719-729; b. </a:t>
            </a:r>
            <a:r>
              <a:rPr lang="en-US" dirty="0" err="1"/>
              <a:t>Hortobagyi</a:t>
            </a:r>
            <a:r>
              <a:rPr lang="en-US" dirty="0"/>
              <a:t> GN, et al. Ann Oncol. 2018;29:1541-1547; c. </a:t>
            </a:r>
            <a:r>
              <a:rPr lang="en-US" dirty="0" err="1"/>
              <a:t>Tripathy</a:t>
            </a:r>
            <a:r>
              <a:rPr lang="en-US" dirty="0"/>
              <a:t> D, et al. Lancet Oncol. 2018;19:904-915; d. </a:t>
            </a:r>
            <a:r>
              <a:rPr lang="en-US" dirty="0" err="1"/>
              <a:t>Im</a:t>
            </a:r>
            <a:r>
              <a:rPr lang="en-US" dirty="0"/>
              <a:t> SA, et al. N </a:t>
            </a:r>
            <a:r>
              <a:rPr lang="en-US" dirty="0" err="1"/>
              <a:t>Engl</a:t>
            </a:r>
            <a:r>
              <a:rPr lang="en-US" dirty="0"/>
              <a:t> J Med. 2019;381:307-316; e. Goetz MP, et al. J Clin Oncol. 2017;35:3638-3646;f. </a:t>
            </a:r>
            <a:r>
              <a:rPr lang="en-US" dirty="0" err="1"/>
              <a:t>Cristofanilli</a:t>
            </a:r>
            <a:r>
              <a:rPr lang="en-US" dirty="0"/>
              <a:t> M, et al. Lancet Oncol. 2016;17:425-439; g. Turner NC, et al. N </a:t>
            </a:r>
            <a:r>
              <a:rPr lang="en-US" dirty="0" err="1"/>
              <a:t>Engl</a:t>
            </a:r>
            <a:r>
              <a:rPr lang="en-US" dirty="0"/>
              <a:t> J Med. 2018;379:1926-1936; h. </a:t>
            </a:r>
            <a:r>
              <a:rPr lang="en-US" dirty="0" err="1"/>
              <a:t>Slamon</a:t>
            </a:r>
            <a:r>
              <a:rPr lang="en-US" dirty="0"/>
              <a:t> DJ, et al. N </a:t>
            </a:r>
            <a:r>
              <a:rPr lang="en-US" dirty="0" err="1"/>
              <a:t>Engl</a:t>
            </a:r>
            <a:r>
              <a:rPr lang="en-US" dirty="0"/>
              <a:t> J Med. 2020;382:514-524 </a:t>
            </a:r>
            <a:r>
              <a:rPr lang="en-US" dirty="0" err="1"/>
              <a:t>i</a:t>
            </a:r>
            <a:r>
              <a:rPr lang="en-US" dirty="0"/>
              <a:t>. Sledge G, et al. J Clin Oncol. 2017;35:2875-2884; j. Sledge GW, et al. JAMA Oncol. 2019;6:116-124; k. IBRANCE® (palbociclib) [PI]. 2019; l. KISQALI® (ribociclib) [PI]. 2017; m. </a:t>
            </a:r>
            <a:r>
              <a:rPr lang="en-US" dirty="0" err="1"/>
              <a:t>Verzenio</a:t>
            </a:r>
            <a:r>
              <a:rPr lang="en-US" dirty="0"/>
              <a:t>® (abemaciclib) [PI].  2017.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9DA411-5B29-40FC-8544-195A412519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13049E78-5E6B-4CCC-A7F4-E762CCB05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106774"/>
              </p:ext>
            </p:extLst>
          </p:nvPr>
        </p:nvGraphicFramePr>
        <p:xfrm>
          <a:off x="201960" y="1457408"/>
          <a:ext cx="11784256" cy="3557627"/>
        </p:xfrm>
        <a:graphic>
          <a:graphicData uri="http://schemas.openxmlformats.org/drawingml/2006/table">
            <a:tbl>
              <a:tblPr firstRow="1" bandRow="1"/>
              <a:tblGrid>
                <a:gridCol w="1903444">
                  <a:extLst>
                    <a:ext uri="{9D8B030D-6E8A-4147-A177-3AD203B41FA5}">
                      <a16:colId xmlns:a16="http://schemas.microsoft.com/office/drawing/2014/main" val="2668125562"/>
                    </a:ext>
                  </a:extLst>
                </a:gridCol>
                <a:gridCol w="1556158">
                  <a:extLst>
                    <a:ext uri="{9D8B030D-6E8A-4147-A177-3AD203B41FA5}">
                      <a16:colId xmlns:a16="http://schemas.microsoft.com/office/drawing/2014/main" val="4255297600"/>
                    </a:ext>
                  </a:extLst>
                </a:gridCol>
                <a:gridCol w="1728003">
                  <a:extLst>
                    <a:ext uri="{9D8B030D-6E8A-4147-A177-3AD203B41FA5}">
                      <a16:colId xmlns:a16="http://schemas.microsoft.com/office/drawing/2014/main" val="3736383699"/>
                    </a:ext>
                  </a:extLst>
                </a:gridCol>
                <a:gridCol w="1376856">
                  <a:extLst>
                    <a:ext uri="{9D8B030D-6E8A-4147-A177-3AD203B41FA5}">
                      <a16:colId xmlns:a16="http://schemas.microsoft.com/office/drawing/2014/main" val="1796477290"/>
                    </a:ext>
                  </a:extLst>
                </a:gridCol>
                <a:gridCol w="1240220">
                  <a:extLst>
                    <a:ext uri="{9D8B030D-6E8A-4147-A177-3AD203B41FA5}">
                      <a16:colId xmlns:a16="http://schemas.microsoft.com/office/drawing/2014/main" val="3336659581"/>
                    </a:ext>
                  </a:extLst>
                </a:gridCol>
                <a:gridCol w="1334814">
                  <a:extLst>
                    <a:ext uri="{9D8B030D-6E8A-4147-A177-3AD203B41FA5}">
                      <a16:colId xmlns:a16="http://schemas.microsoft.com/office/drawing/2014/main" val="2648635642"/>
                    </a:ext>
                  </a:extLst>
                </a:gridCol>
                <a:gridCol w="1180327">
                  <a:extLst>
                    <a:ext uri="{9D8B030D-6E8A-4147-A177-3AD203B41FA5}">
                      <a16:colId xmlns:a16="http://schemas.microsoft.com/office/drawing/2014/main" val="3287052631"/>
                    </a:ext>
                  </a:extLst>
                </a:gridCol>
                <a:gridCol w="1464434">
                  <a:extLst>
                    <a:ext uri="{9D8B030D-6E8A-4147-A177-3AD203B41FA5}">
                      <a16:colId xmlns:a16="http://schemas.microsoft.com/office/drawing/2014/main" val="632105191"/>
                    </a:ext>
                  </a:extLst>
                </a:gridCol>
              </a:tblGrid>
              <a:tr h="703706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Trial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6FA7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CDK Inhibitor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6FA7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Line of Therapy</a:t>
                      </a:r>
                    </a:p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(Endocrine Rx)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6FA7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Menopausal Status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6FA7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PFS Hazard Ratio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6FA7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Statistical</a:t>
                      </a:r>
                    </a:p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Significance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6FA7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OS Hazard</a:t>
                      </a:r>
                      <a:r>
                        <a:rPr lang="en-US" sz="1400" b="1" baseline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 </a:t>
                      </a:r>
                      <a:r>
                        <a:rPr lang="en-US" sz="1400" b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Ratio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6FA7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Statistical</a:t>
                      </a:r>
                    </a:p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Significance</a:t>
                      </a:r>
                    </a:p>
                  </a:txBody>
                  <a:tcPr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A6F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367108"/>
                  </a:ext>
                </a:extLst>
              </a:tr>
              <a:tr h="40770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>
                          <a:latin typeface="Franklin Gothic Book" panose="020B0503020102020204" pitchFamily="34" charset="0"/>
                        </a:rPr>
                        <a:t>PALOMA-2</a:t>
                      </a:r>
                      <a:r>
                        <a:rPr lang="en-US" sz="1400" baseline="30000">
                          <a:latin typeface="Franklin Gothic Book" panose="020B0503020102020204" pitchFamily="34" charset="0"/>
                        </a:rPr>
                        <a:t>[a]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err="1">
                          <a:latin typeface="Franklin Gothic Book" panose="020B0503020102020204" pitchFamily="34" charset="0"/>
                        </a:rPr>
                        <a:t>Palbociclib</a:t>
                      </a:r>
                      <a:r>
                        <a:rPr lang="en-US" sz="1400" baseline="30000">
                          <a:latin typeface="Franklin Gothic Book" panose="020B0503020102020204" pitchFamily="34" charset="0"/>
                        </a:rPr>
                        <a:t>[k]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Franklin Gothic Book" panose="020B0503020102020204" pitchFamily="34" charset="0"/>
                        </a:rPr>
                        <a:t>1L AI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Post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Franklin Gothic Book" panose="020B0503020102020204" pitchFamily="34" charset="0"/>
                        </a:rPr>
                        <a:t>0.56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NR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NR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317814"/>
                  </a:ext>
                </a:extLst>
              </a:tr>
              <a:tr h="40770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>
                          <a:latin typeface="Franklin Gothic Book" panose="020B0503020102020204" pitchFamily="34" charset="0"/>
                        </a:rPr>
                        <a:t>MONALEESA-2</a:t>
                      </a:r>
                      <a:r>
                        <a:rPr lang="en-US" sz="1400" baseline="30000">
                          <a:latin typeface="Franklin Gothic Book" panose="020B0503020102020204" pitchFamily="34" charset="0"/>
                        </a:rPr>
                        <a:t>[b]</a:t>
                      </a:r>
                      <a:endParaRPr lang="en-US" sz="140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err="1">
                          <a:latin typeface="Franklin Gothic Book" panose="020B0503020102020204" pitchFamily="34" charset="0"/>
                        </a:rPr>
                        <a:t>Ribociclib</a:t>
                      </a:r>
                      <a:r>
                        <a:rPr lang="en-US" sz="1400" b="0" i="0" kern="1200" baseline="300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[l]</a:t>
                      </a:r>
                      <a:endParaRPr lang="en-US" sz="1400" baseline="3000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Franklin Gothic Book" panose="020B0503020102020204" pitchFamily="34" charset="0"/>
                        </a:rPr>
                        <a:t>1L AI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Post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0.57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NR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NR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9542455"/>
                  </a:ext>
                </a:extLst>
              </a:tr>
              <a:tr h="40770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 dirty="0">
                          <a:latin typeface="Franklin Gothic Book" panose="020B0503020102020204" pitchFamily="34" charset="0"/>
                        </a:rPr>
                        <a:t>MONALEESA-7</a:t>
                      </a:r>
                      <a:r>
                        <a:rPr lang="en-US" sz="1400" baseline="30000" dirty="0">
                          <a:latin typeface="Franklin Gothic Book" panose="020B0503020102020204" pitchFamily="34" charset="0"/>
                        </a:rPr>
                        <a:t>[</a:t>
                      </a:r>
                      <a:r>
                        <a:rPr lang="en-US" sz="1400" baseline="30000" dirty="0" err="1">
                          <a:latin typeface="Franklin Gothic Book" panose="020B0503020102020204" pitchFamily="34" charset="0"/>
                        </a:rPr>
                        <a:t>c,d</a:t>
                      </a:r>
                      <a:r>
                        <a:rPr lang="en-US" sz="1400" baseline="30000" dirty="0">
                          <a:latin typeface="Franklin Gothic Book" panose="020B0503020102020204" pitchFamily="34" charset="0"/>
                        </a:rPr>
                        <a:t>]*</a:t>
                      </a:r>
                      <a:endParaRPr lang="en-US" sz="1400" dirty="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err="1">
                          <a:latin typeface="Franklin Gothic Book" panose="020B0503020102020204" pitchFamily="34" charset="0"/>
                        </a:rPr>
                        <a:t>Ribociclib</a:t>
                      </a:r>
                      <a:r>
                        <a:rPr lang="en-US" sz="1400" b="0" i="0" kern="1200" baseline="300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[l]</a:t>
                      </a:r>
                      <a:endParaRPr lang="en-US" sz="1400" baseline="3000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Franklin Gothic Book" panose="020B0503020102020204" pitchFamily="34" charset="0"/>
                        </a:rPr>
                        <a:t>1L AI or Tam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Pre/Peri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0.55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0.70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164577"/>
                  </a:ext>
                </a:extLst>
              </a:tr>
              <a:tr h="40770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>
                          <a:latin typeface="Franklin Gothic Book" panose="020B0503020102020204" pitchFamily="34" charset="0"/>
                        </a:rPr>
                        <a:t>MONARCH-3</a:t>
                      </a:r>
                      <a:r>
                        <a:rPr lang="en-US" sz="1400" baseline="30000">
                          <a:latin typeface="Franklin Gothic Book" panose="020B0503020102020204" pitchFamily="34" charset="0"/>
                        </a:rPr>
                        <a:t>[e]</a:t>
                      </a:r>
                      <a:endParaRPr lang="en-US" sz="140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Abemaciclib</a:t>
                      </a:r>
                      <a:r>
                        <a:rPr lang="en-US" sz="1400" b="0" i="0" kern="1200" baseline="300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[m]</a:t>
                      </a:r>
                      <a:endParaRPr lang="en-US" sz="1400" baseline="3000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Franklin Gothic Book" panose="020B0503020102020204" pitchFamily="34" charset="0"/>
                        </a:rPr>
                        <a:t>1L AI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Post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0.54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NR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NR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3263343"/>
                  </a:ext>
                </a:extLst>
              </a:tr>
              <a:tr h="40770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>
                          <a:latin typeface="Franklin Gothic Book" panose="020B0503020102020204" pitchFamily="34" charset="0"/>
                        </a:rPr>
                        <a:t>PALOMA-3</a:t>
                      </a:r>
                      <a:r>
                        <a:rPr lang="en-US" sz="1400" baseline="30000">
                          <a:latin typeface="Franklin Gothic Book" panose="020B0503020102020204" pitchFamily="34" charset="0"/>
                        </a:rPr>
                        <a:t>[</a:t>
                      </a:r>
                      <a:r>
                        <a:rPr lang="en-US" sz="1400" baseline="30000" err="1">
                          <a:latin typeface="Franklin Gothic Book" panose="020B0503020102020204" pitchFamily="34" charset="0"/>
                        </a:rPr>
                        <a:t>f,g</a:t>
                      </a:r>
                      <a:r>
                        <a:rPr lang="en-US" sz="1400" baseline="30000">
                          <a:latin typeface="Franklin Gothic Book" panose="020B0503020102020204" pitchFamily="34" charset="0"/>
                        </a:rPr>
                        <a:t>]</a:t>
                      </a:r>
                      <a:endParaRPr lang="en-US" sz="140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Franklin Gothic Book" panose="020B0503020102020204" pitchFamily="34" charset="0"/>
                        </a:rPr>
                        <a:t>Palbociclib</a:t>
                      </a:r>
                      <a:r>
                        <a:rPr lang="en-US" sz="1400" baseline="30000">
                          <a:latin typeface="Franklin Gothic Book" panose="020B0503020102020204" pitchFamily="34" charset="0"/>
                        </a:rPr>
                        <a:t>[k]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2L </a:t>
                      </a:r>
                      <a:r>
                        <a:rPr lang="en-US" sz="1400" err="1">
                          <a:latin typeface="Franklin Gothic Book" panose="020B0503020102020204" pitchFamily="34" charset="0"/>
                        </a:rPr>
                        <a:t>Fulv</a:t>
                      </a:r>
                      <a:endParaRPr lang="en-US" sz="140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Pre/Post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0.46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0.81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852372"/>
                  </a:ext>
                </a:extLst>
              </a:tr>
              <a:tr h="40770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>
                          <a:latin typeface="Franklin Gothic Book" panose="020B0503020102020204" pitchFamily="34" charset="0"/>
                        </a:rPr>
                        <a:t>MONALEESA-3</a:t>
                      </a:r>
                      <a:r>
                        <a:rPr lang="en-US" sz="1400" baseline="30000">
                          <a:latin typeface="Franklin Gothic Book" panose="020B0503020102020204" pitchFamily="34" charset="0"/>
                        </a:rPr>
                        <a:t>[h]</a:t>
                      </a:r>
                      <a:endParaRPr lang="en-US" sz="140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Franklin Gothic Book" panose="020B0503020102020204" pitchFamily="34" charset="0"/>
                        </a:rPr>
                        <a:t>Ribociclib</a:t>
                      </a:r>
                      <a:r>
                        <a:rPr lang="en-US" sz="1400" b="0" i="0" kern="1200" baseline="300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[l]</a:t>
                      </a:r>
                      <a:endParaRPr lang="en-US" sz="1400" baseline="3000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Franklin Gothic Book" panose="020B0503020102020204" pitchFamily="34" charset="0"/>
                        </a:rPr>
                        <a:t>1L/2L </a:t>
                      </a:r>
                      <a:r>
                        <a:rPr lang="en-US" sz="1400" err="1">
                          <a:latin typeface="Franklin Gothic Book" panose="020B0503020102020204" pitchFamily="34" charset="0"/>
                        </a:rPr>
                        <a:t>Fulv</a:t>
                      </a:r>
                      <a:endParaRPr lang="en-US" sz="140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Pre/Post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0.59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0.72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798641"/>
                  </a:ext>
                </a:extLst>
              </a:tr>
              <a:tr h="407703"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sz="1400">
                          <a:latin typeface="Franklin Gothic Book" panose="020B0503020102020204" pitchFamily="34" charset="0"/>
                        </a:rPr>
                        <a:t>MONARCH-2</a:t>
                      </a:r>
                      <a:r>
                        <a:rPr lang="en-US" sz="1400" baseline="30000">
                          <a:latin typeface="Franklin Gothic Book" panose="020B0503020102020204" pitchFamily="34" charset="0"/>
                        </a:rPr>
                        <a:t>[</a:t>
                      </a:r>
                      <a:r>
                        <a:rPr lang="en-US" sz="1400" baseline="30000" err="1">
                          <a:latin typeface="Franklin Gothic Book" panose="020B0503020102020204" pitchFamily="34" charset="0"/>
                        </a:rPr>
                        <a:t>i,j</a:t>
                      </a:r>
                      <a:r>
                        <a:rPr lang="en-US" sz="1400" baseline="30000">
                          <a:latin typeface="Franklin Gothic Book" panose="020B0503020102020204" pitchFamily="34" charset="0"/>
                        </a:rPr>
                        <a:t>]</a:t>
                      </a:r>
                      <a:endParaRPr lang="en-US" sz="140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Franklin Gothic Book" panose="020B0503020102020204" pitchFamily="34" charset="0"/>
                        </a:rPr>
                        <a:t>Abemaciclib</a:t>
                      </a:r>
                      <a:r>
                        <a:rPr lang="en-US" sz="1400" b="0" i="0" kern="1200" baseline="300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[m]</a:t>
                      </a:r>
                      <a:endParaRPr lang="en-US" sz="1400" baseline="3000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Franklin Gothic Book" panose="020B0503020102020204" pitchFamily="34" charset="0"/>
                        </a:rPr>
                        <a:t>2L </a:t>
                      </a:r>
                      <a:r>
                        <a:rPr lang="en-US" sz="1400" err="1">
                          <a:latin typeface="Franklin Gothic Book" panose="020B0503020102020204" pitchFamily="34" charset="0"/>
                        </a:rPr>
                        <a:t>Fulv</a:t>
                      </a:r>
                      <a:endParaRPr lang="en-US" sz="140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latin typeface="Franklin Gothic Book" panose="020B0503020102020204" pitchFamily="34" charset="0"/>
                        </a:rPr>
                        <a:t>Pre/Post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0.55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>
                          <a:latin typeface="Franklin Gothic Book" panose="020B0503020102020204" pitchFamily="34" charset="0"/>
                        </a:rPr>
                        <a:t>0.76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>
                      <a:lvl1pPr marL="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8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77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66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54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43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31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20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09" algn="l" defTabSz="914377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Franklin Gothic Book" panose="020B0503020102020204" pitchFamily="34" charset="0"/>
                        </a:rPr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42598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73D22CE-D898-4EE1-AD99-551FF7B8E813}"/>
              </a:ext>
            </a:extLst>
          </p:cNvPr>
          <p:cNvSpPr/>
          <p:nvPr/>
        </p:nvSpPr>
        <p:spPr>
          <a:xfrm>
            <a:off x="201960" y="5117667"/>
            <a:ext cx="4445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*PFS/OS data reported for approved AI subset.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5A9766-6E0A-4111-90C5-95EDF7F8CEC3}"/>
              </a:ext>
            </a:extLst>
          </p:cNvPr>
          <p:cNvCxnSpPr/>
          <p:nvPr/>
        </p:nvCxnSpPr>
        <p:spPr>
          <a:xfrm>
            <a:off x="201960" y="3789040"/>
            <a:ext cx="1178808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500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654F82-06D1-4A32-8D75-78594F1E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MONALEESA-7: Overall Survival Advantage in Premenopausal Women for Ribociclib</a:t>
            </a:r>
          </a:p>
        </p:txBody>
      </p:sp>
      <p:sp>
        <p:nvSpPr>
          <p:cNvPr id="121" name="Text Placeholder 120">
            <a:extLst>
              <a:ext uri="{FF2B5EF4-FFF2-40B4-BE49-F238E27FC236}">
                <a16:creationId xmlns:a16="http://schemas.microsoft.com/office/drawing/2014/main" id="{2A42327F-159D-4772-98A3-B02AC51360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79668"/>
            <a:ext cx="12191999" cy="278332"/>
          </a:xfrm>
        </p:spPr>
        <p:txBody>
          <a:bodyPr/>
          <a:lstStyle/>
          <a:p>
            <a:r>
              <a:rPr lang="en-US" dirty="0" err="1"/>
              <a:t>Hurvitz</a:t>
            </a:r>
            <a:r>
              <a:rPr lang="en-US" dirty="0"/>
              <a:t> S, et al. ASCO 2019. Abstract LBA1008.</a:t>
            </a:r>
          </a:p>
        </p:txBody>
      </p:sp>
      <p:pic>
        <p:nvPicPr>
          <p:cNvPr id="125" name="Picture 124" descr="Image">
            <a:extLst>
              <a:ext uri="{FF2B5EF4-FFF2-40B4-BE49-F238E27FC236}">
                <a16:creationId xmlns:a16="http://schemas.microsoft.com/office/drawing/2014/main" id="{FB1273BB-39EA-4910-B549-8AF4E1E56E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852" t="2346" r="1827" b="67194"/>
          <a:stretch/>
        </p:blipFill>
        <p:spPr>
          <a:xfrm>
            <a:off x="276226" y="1378067"/>
            <a:ext cx="1142720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46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8404CA9E-E957-45AC-9182-EE3CAF85C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PALOMA-3: Overall Survival by </a:t>
            </a:r>
            <a:r>
              <a:rPr lang="en-US" i="1" dirty="0"/>
              <a:t>ESR1</a:t>
            </a:r>
            <a:r>
              <a:rPr lang="en-US" dirty="0"/>
              <a:t> Mutation Status in </a:t>
            </a:r>
            <a:r>
              <a:rPr lang="en-US" dirty="0" err="1"/>
              <a:t>ctDNA</a:t>
            </a:r>
            <a:r>
              <a:rPr lang="en-US" dirty="0"/>
              <a:t> at Day 1 or End of Treatment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F17DB38-93A1-42F0-B240-7B9FC8225C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79668"/>
            <a:ext cx="12191999" cy="278332"/>
          </a:xfrm>
        </p:spPr>
        <p:txBody>
          <a:bodyPr/>
          <a:lstStyle/>
          <a:p>
            <a:r>
              <a:rPr lang="en-US" dirty="0" err="1"/>
              <a:t>Cristofanilli</a:t>
            </a:r>
            <a:r>
              <a:rPr lang="en-US" dirty="0"/>
              <a:t> M, et al. Presented at: ASCO Virtual; 2021. Abstract 1000.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F0A973-31EE-4F97-A232-113FAB76E096}"/>
              </a:ext>
            </a:extLst>
          </p:cNvPr>
          <p:cNvSpPr txBox="1"/>
          <p:nvPr/>
        </p:nvSpPr>
        <p:spPr>
          <a:xfrm>
            <a:off x="1098880" y="1039063"/>
            <a:ext cx="437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81">
              <a:defRPr/>
            </a:pPr>
            <a:r>
              <a:rPr lang="en-US" b="1" dirty="0"/>
              <a:t>Regardless of Treatment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0A973-31EE-4F97-A232-113FAB76E096}"/>
              </a:ext>
            </a:extLst>
          </p:cNvPr>
          <p:cNvSpPr txBox="1"/>
          <p:nvPr/>
        </p:nvSpPr>
        <p:spPr>
          <a:xfrm>
            <a:off x="6953139" y="1027118"/>
            <a:ext cx="466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81">
              <a:defRPr/>
            </a:pPr>
            <a:r>
              <a:rPr lang="en-US" b="1" dirty="0"/>
              <a:t>By Treatment</a:t>
            </a:r>
          </a:p>
        </p:txBody>
      </p:sp>
      <p:sp>
        <p:nvSpPr>
          <p:cNvPr id="23" name="Content Placeholder 21">
            <a:extLst>
              <a:ext uri="{FF2B5EF4-FFF2-40B4-BE49-F238E27FC236}">
                <a16:creationId xmlns:a16="http://schemas.microsoft.com/office/drawing/2014/main" id="{6C2EBBD6-99BB-4A3D-8870-EB945975B3E6}"/>
              </a:ext>
            </a:extLst>
          </p:cNvPr>
          <p:cNvSpPr txBox="1">
            <a:spLocks/>
          </p:cNvSpPr>
          <p:nvPr/>
        </p:nvSpPr>
        <p:spPr>
          <a:xfrm>
            <a:off x="641259" y="5551846"/>
            <a:ext cx="11511231" cy="9623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Font typeface="Arial" panose="020B0604020202020204" pitchFamily="34" charset="0"/>
              <a:buNone/>
              <a:defRPr sz="5400" b="1" i="0" kern="120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lvl="1" indent="-28569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 i="1" dirty="0"/>
              <a:t>ESR1</a:t>
            </a:r>
            <a:r>
              <a:rPr lang="en-US" sz="1800" dirty="0"/>
              <a:t> mutations highly associated with shorter OS (&lt; 4 years vs ≥  years)</a:t>
            </a:r>
          </a:p>
          <a:p>
            <a:pPr marL="285693" lvl="1" indent="-28569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pt-BR" sz="1800" dirty="0"/>
              <a:t>Most prevalent </a:t>
            </a:r>
            <a:r>
              <a:rPr lang="pt-BR" sz="1800" i="1" dirty="0"/>
              <a:t>ESR1 </a:t>
            </a:r>
            <a:r>
              <a:rPr lang="pt-BR" sz="1800" dirty="0"/>
              <a:t>mutation variants were D538G, Y537S, E380Q, and Y537N</a:t>
            </a:r>
            <a:endParaRPr lang="en-US" sz="1800" i="1" dirty="0"/>
          </a:p>
          <a:p>
            <a:pPr marL="285693" lvl="1" indent="-285693" defTabSz="914217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Palbociclib provided OS benefit regardless of </a:t>
            </a:r>
            <a:r>
              <a:rPr lang="en-US" sz="1800" i="1" dirty="0"/>
              <a:t>ESR1 </a:t>
            </a:r>
            <a:r>
              <a:rPr lang="en-US" sz="1800" dirty="0"/>
              <a:t>mutation status</a:t>
            </a:r>
            <a:endParaRPr lang="en-US" sz="1600" dirty="0"/>
          </a:p>
        </p:txBody>
      </p:sp>
      <p:pic>
        <p:nvPicPr>
          <p:cNvPr id="391" name="Picture 2">
            <a:extLst>
              <a:ext uri="{FF2B5EF4-FFF2-40B4-BE49-F238E27FC236}">
                <a16:creationId xmlns:a16="http://schemas.microsoft.com/office/drawing/2014/main" id="{6DA7B50F-DAB3-4258-9C77-3A90FFE8E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9" b="22608"/>
          <a:stretch/>
        </p:blipFill>
        <p:spPr bwMode="auto">
          <a:xfrm>
            <a:off x="641259" y="1371600"/>
            <a:ext cx="1120196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3031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FEFFE5-DA77-41C6-B1D7-7EBB888C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PALOMA-3: Overall Survival by </a:t>
            </a:r>
            <a:r>
              <a:rPr lang="en-US" i="1" dirty="0"/>
              <a:t>PIK3CA</a:t>
            </a:r>
            <a:r>
              <a:rPr lang="en-US" dirty="0"/>
              <a:t> Mutation Status in </a:t>
            </a:r>
            <a:r>
              <a:rPr lang="en-US" dirty="0" err="1"/>
              <a:t>ctDNA</a:t>
            </a:r>
            <a:r>
              <a:rPr lang="en-US" dirty="0"/>
              <a:t> at Day 1 or End of Treatment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06C07A7-8F96-44D9-83AF-990FEEB354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79668"/>
            <a:ext cx="12191999" cy="278332"/>
          </a:xfrm>
        </p:spPr>
        <p:txBody>
          <a:bodyPr/>
          <a:lstStyle/>
          <a:p>
            <a:r>
              <a:rPr lang="en-US" dirty="0" err="1"/>
              <a:t>Cristofanilli</a:t>
            </a:r>
            <a:r>
              <a:rPr lang="en-US" dirty="0"/>
              <a:t> M, et al. Presented at: ASCO Virtual; 2021. Abstract 1000.</a:t>
            </a:r>
          </a:p>
        </p:txBody>
      </p:sp>
      <p:sp>
        <p:nvSpPr>
          <p:cNvPr id="20" name="Content Placeholder 21">
            <a:extLst>
              <a:ext uri="{FF2B5EF4-FFF2-40B4-BE49-F238E27FC236}">
                <a16:creationId xmlns:a16="http://schemas.microsoft.com/office/drawing/2014/main" id="{E7363BD4-2C97-4994-AD15-48CA7E260638}"/>
              </a:ext>
            </a:extLst>
          </p:cNvPr>
          <p:cNvSpPr txBox="1">
            <a:spLocks/>
          </p:cNvSpPr>
          <p:nvPr/>
        </p:nvSpPr>
        <p:spPr>
          <a:xfrm>
            <a:off x="719668" y="5787515"/>
            <a:ext cx="11810256" cy="583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Font typeface="Arial" panose="020B0604020202020204" pitchFamily="34" charset="0"/>
              <a:buNone/>
              <a:defRPr sz="5400" b="1" i="0" kern="120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lvl="1" indent="-285693">
              <a:buFont typeface="Arial" panose="020B0604020202020204" pitchFamily="34" charset="0"/>
              <a:buChar char="•"/>
              <a:defRPr/>
            </a:pPr>
            <a:r>
              <a:rPr lang="en-US" sz="1800" i="1" dirty="0"/>
              <a:t>PIK3CA</a:t>
            </a:r>
            <a:r>
              <a:rPr lang="en-US" sz="1800" dirty="0"/>
              <a:t> mutations weakly associated with shorter OS (&lt; 4 years vs ≥ 4 years)</a:t>
            </a:r>
          </a:p>
          <a:p>
            <a:pPr marL="285693" lvl="1" indent="-285693" defTabSz="914217"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Palbociclib provided OS benefit regardless of </a:t>
            </a:r>
            <a:r>
              <a:rPr lang="en-US" sz="1800" i="1" dirty="0"/>
              <a:t>PIK3CA </a:t>
            </a:r>
            <a:r>
              <a:rPr lang="en-US" sz="1800" dirty="0"/>
              <a:t>mutation status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09A269D2-C071-4881-ACD3-6A55900432FC}"/>
              </a:ext>
            </a:extLst>
          </p:cNvPr>
          <p:cNvSpPr txBox="1"/>
          <p:nvPr/>
        </p:nvSpPr>
        <p:spPr>
          <a:xfrm>
            <a:off x="1098880" y="1039063"/>
            <a:ext cx="437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81">
              <a:defRPr/>
            </a:pPr>
            <a:r>
              <a:rPr lang="en-US" b="1" dirty="0"/>
              <a:t>Regardless of Treatment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3934330A-D143-461B-BE43-17FE0DD57B74}"/>
              </a:ext>
            </a:extLst>
          </p:cNvPr>
          <p:cNvSpPr txBox="1"/>
          <p:nvPr/>
        </p:nvSpPr>
        <p:spPr>
          <a:xfrm>
            <a:off x="6953139" y="1027118"/>
            <a:ext cx="466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81">
              <a:defRPr/>
            </a:pPr>
            <a:r>
              <a:rPr lang="en-US" b="1" dirty="0"/>
              <a:t>By Treatment</a:t>
            </a:r>
          </a:p>
        </p:txBody>
      </p:sp>
      <p:pic>
        <p:nvPicPr>
          <p:cNvPr id="376" name="Picture 2">
            <a:extLst>
              <a:ext uri="{FF2B5EF4-FFF2-40B4-BE49-F238E27FC236}">
                <a16:creationId xmlns:a16="http://schemas.microsoft.com/office/drawing/2014/main" id="{F115B0DF-5B07-40FD-9002-FF92E160CD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4" b="20936"/>
          <a:stretch/>
        </p:blipFill>
        <p:spPr bwMode="auto">
          <a:xfrm>
            <a:off x="442219" y="1490832"/>
            <a:ext cx="11559373" cy="420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6775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FEFFE5-DA77-41C6-B1D7-7EBB888C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PALOMA-3: Overall Survival by </a:t>
            </a:r>
            <a:r>
              <a:rPr lang="en-US" i="1" dirty="0"/>
              <a:t>TP53</a:t>
            </a:r>
            <a:r>
              <a:rPr lang="en-US" dirty="0"/>
              <a:t> Mutation Status in </a:t>
            </a:r>
            <a:r>
              <a:rPr lang="en-US" dirty="0" err="1"/>
              <a:t>ctDNA</a:t>
            </a:r>
            <a:r>
              <a:rPr lang="en-US" dirty="0"/>
              <a:t> at Day 1 or End of Treatment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CCD3606-2420-4F7A-AE25-0CF0BB3AB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100" dirty="0" err="1"/>
              <a:t>Cristofanilli</a:t>
            </a:r>
            <a:r>
              <a:rPr lang="en-US" sz="1100" dirty="0"/>
              <a:t> M, et al. Presented at: ASCO Virtual; 2021. Abstract 1000</a:t>
            </a:r>
            <a:r>
              <a:rPr lang="en-US" dirty="0"/>
              <a:t>.</a:t>
            </a:r>
          </a:p>
        </p:txBody>
      </p:sp>
      <p:sp>
        <p:nvSpPr>
          <p:cNvPr id="35" name="Content Placeholder 21">
            <a:extLst>
              <a:ext uri="{FF2B5EF4-FFF2-40B4-BE49-F238E27FC236}">
                <a16:creationId xmlns:a16="http://schemas.microsoft.com/office/drawing/2014/main" id="{61B44015-22DC-46D6-8C8F-1835A1DA9628}"/>
              </a:ext>
            </a:extLst>
          </p:cNvPr>
          <p:cNvSpPr txBox="1">
            <a:spLocks/>
          </p:cNvSpPr>
          <p:nvPr/>
        </p:nvSpPr>
        <p:spPr>
          <a:xfrm>
            <a:off x="190871" y="5434107"/>
            <a:ext cx="11810256" cy="10484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Font typeface="Arial" panose="020B0604020202020204" pitchFamily="34" charset="0"/>
              <a:buNone/>
              <a:defRPr sz="5400" b="1" i="0" kern="120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lvl="1" indent="-28569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 i="1" dirty="0"/>
              <a:t>TP53</a:t>
            </a:r>
            <a:r>
              <a:rPr lang="en-US" sz="1800" dirty="0"/>
              <a:t> mutations highly associated with shorter OS (&lt; 4 years vs ≥ 4 years) and prior chemotherapy in the metastatic setting. </a:t>
            </a:r>
          </a:p>
          <a:p>
            <a:pPr marL="285693" lvl="1" indent="-285693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1800" dirty="0" err="1"/>
              <a:t>Palbociclib</a:t>
            </a:r>
            <a:r>
              <a:rPr lang="en-US" sz="1800" dirty="0"/>
              <a:t> provided OS benefit regardless of </a:t>
            </a:r>
            <a:r>
              <a:rPr lang="en-US" sz="1800" i="1" dirty="0"/>
              <a:t>TP53 </a:t>
            </a:r>
            <a:r>
              <a:rPr lang="en-US" sz="1800" dirty="0"/>
              <a:t>mutation status.</a:t>
            </a:r>
          </a:p>
        </p:txBody>
      </p:sp>
      <p:pic>
        <p:nvPicPr>
          <p:cNvPr id="374" name="Picture 2">
            <a:extLst>
              <a:ext uri="{FF2B5EF4-FFF2-40B4-BE49-F238E27FC236}">
                <a16:creationId xmlns:a16="http://schemas.microsoft.com/office/drawing/2014/main" id="{AC5FFF33-A053-469B-A5C7-A0B1D5FA5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5" b="22682"/>
          <a:stretch/>
        </p:blipFill>
        <p:spPr bwMode="auto">
          <a:xfrm>
            <a:off x="190871" y="1325713"/>
            <a:ext cx="1138670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5" name="TextBox 374">
            <a:extLst>
              <a:ext uri="{FF2B5EF4-FFF2-40B4-BE49-F238E27FC236}">
                <a16:creationId xmlns:a16="http://schemas.microsoft.com/office/drawing/2014/main" id="{F8BF5FEE-32BB-49E8-B168-1445F0739A6D}"/>
              </a:ext>
            </a:extLst>
          </p:cNvPr>
          <p:cNvSpPr txBox="1"/>
          <p:nvPr/>
        </p:nvSpPr>
        <p:spPr>
          <a:xfrm>
            <a:off x="1098880" y="1039063"/>
            <a:ext cx="437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81">
              <a:defRPr/>
            </a:pPr>
            <a:r>
              <a:rPr lang="en-US" b="1" dirty="0"/>
              <a:t>Regardless of Treatment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85E31531-EA99-463C-A04E-EFDEBA886497}"/>
              </a:ext>
            </a:extLst>
          </p:cNvPr>
          <p:cNvSpPr txBox="1"/>
          <p:nvPr/>
        </p:nvSpPr>
        <p:spPr>
          <a:xfrm>
            <a:off x="6953139" y="1027118"/>
            <a:ext cx="466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081">
              <a:defRPr/>
            </a:pPr>
            <a:r>
              <a:rPr lang="en-US" b="1" dirty="0"/>
              <a:t>By Treatment</a:t>
            </a:r>
          </a:p>
        </p:txBody>
      </p:sp>
    </p:spTree>
    <p:extLst>
      <p:ext uri="{BB962C8B-B14F-4D97-AF65-F5344CB8AC3E}">
        <p14:creationId xmlns:p14="http://schemas.microsoft.com/office/powerpoint/2010/main" val="505397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F8B6D-6B6B-4049-AA95-B299A236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MONALEESA: Combined Analysis Intrinsic Subtype Affects CDK 4/6 Inhibitor 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076A7-AD31-4008-A1E0-2B22CA0106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79668"/>
            <a:ext cx="12191999" cy="278332"/>
          </a:xfrm>
        </p:spPr>
        <p:txBody>
          <a:bodyPr/>
          <a:lstStyle/>
          <a:p>
            <a:r>
              <a:rPr lang="en-US" dirty="0"/>
              <a:t>Prat A, et al. </a:t>
            </a:r>
            <a:r>
              <a:rPr lang="en-US" i="1" dirty="0"/>
              <a:t>J Clin Oncol</a:t>
            </a:r>
            <a:r>
              <a:rPr lang="en-US" dirty="0"/>
              <a:t>. 2021;39:1458-1467.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E5A14-B981-45CA-9996-668DF043AA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PFS Analysis by Subtype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286EF9-DD26-4A74-8B00-394EF93A06C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DA0BD-C2EF-4B77-9F1B-ABE1DE83C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85" b="14675"/>
          <a:stretch/>
        </p:blipFill>
        <p:spPr>
          <a:xfrm>
            <a:off x="719665" y="1828800"/>
            <a:ext cx="10412454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7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28D4-00FE-4E36-BE54-02D089A10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DAWNA-1: </a:t>
            </a:r>
            <a:r>
              <a:rPr lang="en-US" dirty="0" err="1"/>
              <a:t>Dalpiciclib</a:t>
            </a:r>
            <a:r>
              <a:rPr lang="en-US" dirty="0"/>
              <a:t> the New Kid on the Block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74BA64-C189-4DD3-9F1A-9051DB3A0A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" y="6579668"/>
            <a:ext cx="12191999" cy="278332"/>
          </a:xfrm>
        </p:spPr>
        <p:txBody>
          <a:bodyPr/>
          <a:lstStyle/>
          <a:p>
            <a:r>
              <a:rPr lang="en-US" dirty="0" err="1"/>
              <a:t>Binghe</a:t>
            </a:r>
            <a:r>
              <a:rPr lang="en-US" dirty="0"/>
              <a:t> X, et al. ASCO 2021. Abs 1002.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9BB963-FB16-404B-9E30-431CD9E1B04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en-US" dirty="0" err="1"/>
              <a:t>Dalpiciclib</a:t>
            </a:r>
            <a:r>
              <a:rPr lang="en-US" dirty="0"/>
              <a:t> is a novel CDK 4/6 inhibitor</a:t>
            </a:r>
          </a:p>
          <a:p>
            <a:pPr lvl="1"/>
            <a:r>
              <a:rPr lang="en-US" dirty="0"/>
              <a:t>Tested in the metastatic setting in a multicenter RCT in combination with FULV </a:t>
            </a:r>
            <a:br>
              <a:rPr lang="en-US" dirty="0"/>
            </a:br>
            <a:r>
              <a:rPr lang="en-US" dirty="0"/>
              <a:t>(the DAWNA trial)</a:t>
            </a:r>
          </a:p>
          <a:p>
            <a:pPr lvl="1"/>
            <a:r>
              <a:rPr lang="en-US" dirty="0"/>
              <a:t>Patients had HR-positive/HER2-negative locally advanced or metastatic BC who had relapsed </a:t>
            </a:r>
            <a:br>
              <a:rPr lang="en-US" dirty="0"/>
            </a:br>
            <a:r>
              <a:rPr lang="en-US" dirty="0"/>
              <a:t>or progressed on previous ET</a:t>
            </a:r>
          </a:p>
          <a:p>
            <a:pPr lvl="1"/>
            <a:r>
              <a:rPr lang="en-US" dirty="0"/>
              <a:t>Patients randomized 2:1 to FULV + PLA vs FULV + DALP 150 mg po once daily, days 1 to 21 </a:t>
            </a:r>
          </a:p>
          <a:p>
            <a:pPr lvl="1"/>
            <a:r>
              <a:rPr lang="en-US" dirty="0"/>
              <a:t>Primary endpoint of PFS; superiority boundary was 1-sided </a:t>
            </a:r>
            <a:r>
              <a:rPr lang="en-US" i="1" dirty="0"/>
              <a:t>P</a:t>
            </a:r>
            <a:r>
              <a:rPr lang="en-US" dirty="0"/>
              <a:t> = .008 (Lan-</a:t>
            </a:r>
            <a:r>
              <a:rPr lang="en-US" dirty="0" err="1"/>
              <a:t>DeMets</a:t>
            </a:r>
            <a:r>
              <a:rPr lang="en-US" dirty="0"/>
              <a:t> [O’Brien-Fleming] boundary)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18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F780-B687-4DA3-8F56-D05FD4F4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DAWNA-1: </a:t>
            </a:r>
            <a:r>
              <a:rPr lang="en-US" dirty="0" err="1"/>
              <a:t>Dalpiciclib</a:t>
            </a:r>
            <a:r>
              <a:rPr lang="en-US" dirty="0"/>
              <a:t> Results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2936231-B7F4-438C-BCE2-E6A01AE0C7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79668"/>
            <a:ext cx="12191999" cy="278332"/>
          </a:xfrm>
        </p:spPr>
        <p:txBody>
          <a:bodyPr/>
          <a:lstStyle/>
          <a:p>
            <a:r>
              <a:rPr lang="en-US" dirty="0" err="1"/>
              <a:t>Binghe</a:t>
            </a:r>
            <a:r>
              <a:rPr lang="en-US" dirty="0"/>
              <a:t> X, et al. ASCO 2021. Abs 1002.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ECB779-7A8A-43A8-82B4-4E278E4F50F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en-US" dirty="0"/>
              <a:t>361 patients randomized with 10.5-mo median f/u</a:t>
            </a:r>
          </a:p>
          <a:p>
            <a:pPr lvl="1"/>
            <a:r>
              <a:rPr lang="en-US" dirty="0"/>
              <a:t>PFS: 15.7 </a:t>
            </a:r>
            <a:r>
              <a:rPr lang="en-US" dirty="0" err="1"/>
              <a:t>mo</a:t>
            </a:r>
            <a:r>
              <a:rPr lang="en-US" dirty="0"/>
              <a:t> for DALP vs 7.2 </a:t>
            </a:r>
            <a:r>
              <a:rPr lang="en-US" dirty="0" err="1"/>
              <a:t>mo</a:t>
            </a:r>
            <a:r>
              <a:rPr lang="en-US" dirty="0"/>
              <a:t> for placebo; hazard ratio, 0.42 [95% CI: 0.31, 0.58];</a:t>
            </a:r>
            <a:r>
              <a:rPr lang="en-US" i="1" dirty="0"/>
              <a:t> P </a:t>
            </a:r>
            <a:r>
              <a:rPr lang="en-US" dirty="0"/>
              <a:t>&lt; .0001 </a:t>
            </a:r>
          </a:p>
          <a:p>
            <a:pPr lvl="1"/>
            <a:r>
              <a:rPr lang="en-US" dirty="0"/>
              <a:t>Most common toxicity = grade 3/4 neutropenia  </a:t>
            </a:r>
          </a:p>
          <a:p>
            <a:pPr lvl="1"/>
            <a:r>
              <a:rPr lang="en-US" dirty="0"/>
              <a:t>Immature for OS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61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BB88C2-54F7-4819-AFF2-FC62DF8D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Maria M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5B553EC-6BF9-4404-BFF7-27C19865BD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C36269-7615-4208-AF1E-FA2BBCD4B1F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9669" y="1634344"/>
            <a:ext cx="6336913" cy="4746135"/>
          </a:xfrm>
        </p:spPr>
        <p:txBody>
          <a:bodyPr/>
          <a:lstStyle/>
          <a:p>
            <a:pPr lvl="1"/>
            <a:r>
              <a:rPr lang="en-US" dirty="0"/>
              <a:t>57-year-old patient, lump right breast</a:t>
            </a:r>
          </a:p>
          <a:p>
            <a:pPr lvl="1"/>
            <a:r>
              <a:rPr lang="en-US" dirty="0"/>
              <a:t>Mammography </a:t>
            </a:r>
          </a:p>
          <a:p>
            <a:pPr lvl="2"/>
            <a:r>
              <a:rPr lang="en-US" dirty="0"/>
              <a:t>BIRADS 4 lesion </a:t>
            </a:r>
          </a:p>
          <a:p>
            <a:pPr lvl="2"/>
            <a:r>
              <a:rPr lang="en-US" dirty="0"/>
              <a:t>3 cm nipple-areola complex distance </a:t>
            </a:r>
          </a:p>
          <a:p>
            <a:pPr lvl="2"/>
            <a:r>
              <a:rPr lang="en-US" dirty="0"/>
              <a:t>Lesion diameter: 8 mm</a:t>
            </a:r>
          </a:p>
          <a:p>
            <a:pPr lvl="1"/>
            <a:r>
              <a:rPr lang="en-US" dirty="0"/>
              <a:t>Breast ultrasound</a:t>
            </a:r>
          </a:p>
          <a:p>
            <a:pPr lvl="2"/>
            <a:r>
              <a:rPr lang="en-US" dirty="0"/>
              <a:t>BIRADS 4 lesion</a:t>
            </a:r>
          </a:p>
          <a:p>
            <a:pPr lvl="2"/>
            <a:r>
              <a:rPr lang="en-US" dirty="0"/>
              <a:t>Correlating, 9 mm diameter</a:t>
            </a:r>
          </a:p>
          <a:p>
            <a:pPr lvl="2"/>
            <a:r>
              <a:rPr lang="en-US" dirty="0"/>
              <a:t>Axillary lymph node un-suspicious</a:t>
            </a:r>
          </a:p>
          <a:p>
            <a:pPr lvl="1"/>
            <a:r>
              <a:rPr lang="en-US" dirty="0"/>
              <a:t>Sonography-guided core needle biopsy performed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5AC45B-84C6-44CF-B9F7-777A2FD915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5" r="4505"/>
          <a:stretch/>
        </p:blipFill>
        <p:spPr>
          <a:xfrm>
            <a:off x="7222826" y="1093151"/>
            <a:ext cx="4959927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64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5A91FB-88D5-4925-949B-7CC59027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PALOMA-3, MONALEESA-3, and MONARCH 2: Patient Populations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48CE74-FCA9-4FFD-8816-F8AD8EC27C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410391"/>
            <a:ext cx="12191999" cy="447609"/>
          </a:xfrm>
        </p:spPr>
        <p:txBody>
          <a:bodyPr/>
          <a:lstStyle/>
          <a:p>
            <a:r>
              <a:rPr lang="de-DE" dirty="0"/>
              <a:t>Adapted from Stephen Johnston. </a:t>
            </a:r>
            <a:br>
              <a:rPr lang="de-DE" dirty="0"/>
            </a:br>
            <a:r>
              <a:rPr lang="en-GB" dirty="0"/>
              <a:t>a. </a:t>
            </a:r>
            <a:r>
              <a:rPr lang="en-GB" dirty="0" err="1"/>
              <a:t>Cristofanilli</a:t>
            </a:r>
            <a:r>
              <a:rPr lang="en-GB" dirty="0"/>
              <a:t> M, et al. </a:t>
            </a:r>
            <a:r>
              <a:rPr lang="en-US" i="1" dirty="0"/>
              <a:t>Lancet Oncol</a:t>
            </a:r>
            <a:r>
              <a:rPr lang="en-US" dirty="0"/>
              <a:t>. 2016;17:425-439</a:t>
            </a:r>
            <a:r>
              <a:rPr lang="en-GB" dirty="0"/>
              <a:t>; b. </a:t>
            </a:r>
            <a:r>
              <a:rPr lang="en-GB" dirty="0" err="1"/>
              <a:t>Slamon</a:t>
            </a:r>
            <a:r>
              <a:rPr lang="en-GB" dirty="0"/>
              <a:t> D, et al. </a:t>
            </a:r>
            <a:r>
              <a:rPr lang="en-US" i="1" dirty="0"/>
              <a:t>J Clin Oncol</a:t>
            </a:r>
            <a:r>
              <a:rPr lang="en-US" dirty="0"/>
              <a:t>. 2018;36:2465-2472</a:t>
            </a:r>
            <a:r>
              <a:rPr lang="en-GB" dirty="0"/>
              <a:t>; c. Sledge GW, et al.</a:t>
            </a:r>
            <a:r>
              <a:rPr lang="en-US" dirty="0"/>
              <a:t> </a:t>
            </a:r>
            <a:r>
              <a:rPr lang="en-US" i="1" dirty="0"/>
              <a:t>J Clin Oncol</a:t>
            </a:r>
            <a:r>
              <a:rPr lang="en-US" dirty="0"/>
              <a:t>. 2017;35:2875-2884.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61A5E6C-C680-44FD-906E-ACCE1FE13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141246"/>
              </p:ext>
            </p:extLst>
          </p:nvPr>
        </p:nvGraphicFramePr>
        <p:xfrm>
          <a:off x="464566" y="961190"/>
          <a:ext cx="11262865" cy="5379287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200275">
                  <a:extLst>
                    <a:ext uri="{9D8B030D-6E8A-4147-A177-3AD203B41FA5}">
                      <a16:colId xmlns:a16="http://schemas.microsoft.com/office/drawing/2014/main" val="1743392681"/>
                    </a:ext>
                  </a:extLst>
                </a:gridCol>
                <a:gridCol w="1846574">
                  <a:extLst>
                    <a:ext uri="{9D8B030D-6E8A-4147-A177-3AD203B41FA5}">
                      <a16:colId xmlns:a16="http://schemas.microsoft.com/office/drawing/2014/main" val="2516650713"/>
                    </a:ext>
                  </a:extLst>
                </a:gridCol>
                <a:gridCol w="17789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9255">
                  <a:extLst>
                    <a:ext uri="{9D8B030D-6E8A-4147-A177-3AD203B41FA5}">
                      <a16:colId xmlns:a16="http://schemas.microsoft.com/office/drawing/2014/main" val="1771741450"/>
                    </a:ext>
                  </a:extLst>
                </a:gridCol>
                <a:gridCol w="1359255">
                  <a:extLst>
                    <a:ext uri="{9D8B030D-6E8A-4147-A177-3AD203B41FA5}">
                      <a16:colId xmlns:a16="http://schemas.microsoft.com/office/drawing/2014/main" val="4048203936"/>
                    </a:ext>
                  </a:extLst>
                </a:gridCol>
                <a:gridCol w="1359255">
                  <a:extLst>
                    <a:ext uri="{9D8B030D-6E8A-4147-A177-3AD203B41FA5}">
                      <a16:colId xmlns:a16="http://schemas.microsoft.com/office/drawing/2014/main" val="4097355524"/>
                    </a:ext>
                  </a:extLst>
                </a:gridCol>
                <a:gridCol w="1359255">
                  <a:extLst>
                    <a:ext uri="{9D8B030D-6E8A-4147-A177-3AD203B41FA5}">
                      <a16:colId xmlns:a16="http://schemas.microsoft.com/office/drawing/2014/main" val="3142365976"/>
                    </a:ext>
                  </a:extLst>
                </a:gridCol>
              </a:tblGrid>
              <a:tr h="325120">
                <a:tc rowSpan="2">
                  <a:txBody>
                    <a:bodyPr/>
                    <a:lstStyle/>
                    <a:p>
                      <a:endParaRPr lang="en-GB" sz="115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150" dirty="0"/>
                        <a:t>PALOMA-3</a:t>
                      </a:r>
                      <a:r>
                        <a:rPr lang="en-GB" sz="1150" baseline="30000" dirty="0"/>
                        <a:t>[a] </a:t>
                      </a:r>
                      <a:r>
                        <a:rPr lang="en-GB" sz="1150" baseline="0" dirty="0"/>
                        <a:t>N = 521</a:t>
                      </a:r>
                      <a:endParaRPr lang="en-GB" sz="1150" b="0" baseline="300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150" dirty="0"/>
                        <a:t>MONALEESA-3</a:t>
                      </a:r>
                      <a:r>
                        <a:rPr lang="en-GB" sz="1150" baseline="30000" dirty="0"/>
                        <a:t>[b] </a:t>
                      </a:r>
                      <a:r>
                        <a:rPr lang="en-GB" sz="1150" baseline="0" dirty="0"/>
                        <a:t>N = 726</a:t>
                      </a:r>
                      <a:endParaRPr lang="en-GB" sz="1150" b="0" baseline="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sz="8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150" dirty="0"/>
                        <a:t>MONARCH 2</a:t>
                      </a:r>
                      <a:r>
                        <a:rPr lang="en-GB" sz="1150" baseline="30000" dirty="0"/>
                        <a:t>[c] </a:t>
                      </a:r>
                      <a:r>
                        <a:rPr lang="en-GB" sz="1150" baseline="0" dirty="0"/>
                        <a:t>N = 669</a:t>
                      </a:r>
                      <a:endParaRPr lang="en-GB" sz="1150" baseline="300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sz="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390353"/>
                  </a:ext>
                </a:extLst>
              </a:tr>
              <a:tr h="665047">
                <a:tc vMerge="1">
                  <a:txBody>
                    <a:bodyPr/>
                    <a:lstStyle/>
                    <a:p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50" dirty="0"/>
                        <a:t>Fulvestrant + </a:t>
                      </a:r>
                      <a:r>
                        <a:rPr lang="en-GB" sz="1150" dirty="0" err="1"/>
                        <a:t>palbociclib</a:t>
                      </a:r>
                      <a:endParaRPr lang="en-GB" sz="115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50" dirty="0"/>
                        <a:t>FULV</a:t>
                      </a:r>
                      <a:endParaRPr lang="en-GB" sz="115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50" dirty="0"/>
                        <a:t>FULV + </a:t>
                      </a:r>
                      <a:r>
                        <a:rPr lang="en-GB" sz="1150" dirty="0" err="1"/>
                        <a:t>ribociclib</a:t>
                      </a:r>
                      <a:endParaRPr lang="en-GB" sz="115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50" dirty="0"/>
                        <a:t>FULV + placebo</a:t>
                      </a:r>
                      <a:endParaRPr lang="en-GB" sz="115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50" dirty="0"/>
                        <a:t>FULV + </a:t>
                      </a:r>
                      <a:r>
                        <a:rPr lang="en-GB" sz="1150" dirty="0" err="1"/>
                        <a:t>abemaciclib</a:t>
                      </a:r>
                      <a:endParaRPr lang="en-GB" sz="1150" dirty="0">
                        <a:solidFill>
                          <a:schemeClr val="bg1"/>
                        </a:solidFill>
                      </a:endParaRPr>
                    </a:p>
                  </a:txBody>
                  <a:tcPr marL="96000" marR="9600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50" dirty="0"/>
                        <a:t>FULV + placebo</a:t>
                      </a:r>
                      <a:endParaRPr lang="en-GB" sz="115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654696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GB" sz="1150" b="1" dirty="0"/>
                        <a:t>ET inclusion criteria 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150" b="1" dirty="0">
                          <a:solidFill>
                            <a:schemeClr val="tx1"/>
                          </a:solidFill>
                        </a:rPr>
                        <a:t>Progressed on or ≤ 12 </a:t>
                      </a:r>
                      <a:r>
                        <a:rPr lang="en-GB" sz="1150" b="1" dirty="0" err="1">
                          <a:solidFill>
                            <a:schemeClr val="tx1"/>
                          </a:solidFill>
                        </a:rPr>
                        <a:t>mo</a:t>
                      </a:r>
                      <a:r>
                        <a:rPr lang="en-GB" sz="1150" b="1" dirty="0">
                          <a:solidFill>
                            <a:schemeClr val="tx1"/>
                          </a:solidFill>
                        </a:rPr>
                        <a:t> from prior adjuvant therapy with AI*/tamoxifen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GB" sz="1150" b="1" dirty="0">
                          <a:solidFill>
                            <a:schemeClr val="tx1"/>
                          </a:solidFill>
                        </a:rPr>
                        <a:t>Progressed on or ≤ 1 </a:t>
                      </a:r>
                      <a:r>
                        <a:rPr lang="en-GB" sz="1150" b="1" dirty="0" err="1">
                          <a:solidFill>
                            <a:schemeClr val="tx1"/>
                          </a:solidFill>
                        </a:rPr>
                        <a:t>mo</a:t>
                      </a:r>
                      <a:r>
                        <a:rPr lang="en-GB" sz="1150" b="1" dirty="0">
                          <a:solidFill>
                            <a:schemeClr val="tx1"/>
                          </a:solidFill>
                        </a:rPr>
                        <a:t> from prior ABC with AI/ET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71450" marR="0" lvl="0" indent="-171450" algn="l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150" b="1" dirty="0">
                          <a:solidFill>
                            <a:schemeClr val="tx1"/>
                          </a:solidFill>
                        </a:rPr>
                        <a:t>1L </a:t>
                      </a:r>
                      <a:r>
                        <a:rPr lang="fr-FR" sz="1150" b="1" kern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fr-FR" sz="1150" b="1" kern="0" dirty="0" err="1">
                          <a:solidFill>
                            <a:schemeClr val="tx1"/>
                          </a:solidFill>
                        </a:rPr>
                        <a:t>treatment</a:t>
                      </a:r>
                      <a:r>
                        <a:rPr lang="fr-FR" sz="1150" b="1" kern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fr-FR" sz="1150" b="1" kern="0" dirty="0" err="1">
                          <a:solidFill>
                            <a:schemeClr val="tx1"/>
                          </a:solidFill>
                        </a:rPr>
                        <a:t>naive</a:t>
                      </a:r>
                      <a:r>
                        <a:rPr lang="fr-FR" sz="1150" b="1" kern="0" dirty="0">
                          <a:solidFill>
                            <a:schemeClr val="tx1"/>
                          </a:solidFill>
                        </a:rPr>
                        <a:t> for ABC)</a:t>
                      </a:r>
                      <a:endParaRPr lang="en-GB" sz="115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150" b="1" dirty="0">
                          <a:solidFill>
                            <a:schemeClr val="tx1"/>
                          </a:solidFill>
                        </a:rPr>
                        <a:t>2L + early </a:t>
                      </a:r>
                      <a:r>
                        <a:rPr lang="en-GB" sz="1150" b="1" dirty="0" err="1">
                          <a:solidFill>
                            <a:schemeClr val="tx1"/>
                          </a:solidFill>
                        </a:rPr>
                        <a:t>relapsers</a:t>
                      </a:r>
                      <a:endParaRPr lang="en-GB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171450" marR="0" lvl="0" indent="-171450" algn="l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150" b="1" dirty="0">
                          <a:solidFill>
                            <a:schemeClr val="tx1"/>
                          </a:solidFill>
                        </a:rPr>
                        <a:t>Relapsed on neoadjuvant or on/within 1 y of adjuvant ET</a:t>
                      </a:r>
                    </a:p>
                    <a:p>
                      <a:pPr marL="171450" marR="0" lvl="0" indent="-171450" algn="l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150" b="1" dirty="0">
                          <a:solidFill>
                            <a:schemeClr val="tx1"/>
                          </a:solidFill>
                        </a:rPr>
                        <a:t>Progressed on 1L ET 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156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en-GB" sz="1150" dirty="0"/>
                        <a:t>Age, median (range), y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50" dirty="0">
                          <a:solidFill>
                            <a:schemeClr val="tx1"/>
                          </a:solidFill>
                        </a:rPr>
                        <a:t>57 (30-88)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50" dirty="0">
                          <a:solidFill>
                            <a:schemeClr val="tx1"/>
                          </a:solidFill>
                        </a:rPr>
                        <a:t>56 (29-80)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50" dirty="0">
                          <a:solidFill>
                            <a:schemeClr val="tx1"/>
                          </a:solidFill>
                        </a:rPr>
                        <a:t>63 (31-89)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50" dirty="0">
                          <a:solidFill>
                            <a:schemeClr val="tx1"/>
                          </a:solidFill>
                        </a:rPr>
                        <a:t>63 (34-86)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50" b="0" dirty="0"/>
                        <a:t>59 (32-91)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62 (32-87)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708977"/>
                  </a:ext>
                </a:extLst>
              </a:tr>
              <a:tr h="1402080">
                <a:tc>
                  <a:txBody>
                    <a:bodyPr/>
                    <a:lstStyle/>
                    <a:p>
                      <a:r>
                        <a:rPr lang="en-GB" sz="1150" dirty="0"/>
                        <a:t>Most recent ET, No. (%) </a:t>
                      </a:r>
                    </a:p>
                    <a:p>
                      <a:pPr marL="514247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150" dirty="0"/>
                        <a:t>De novo</a:t>
                      </a:r>
                      <a:r>
                        <a:rPr lang="fr-FR" sz="1150" kern="0" baseline="30000" dirty="0">
                          <a:solidFill>
                            <a:prstClr val="black"/>
                          </a:solidFill>
                        </a:rPr>
                        <a:t>†</a:t>
                      </a:r>
                      <a:r>
                        <a:rPr lang="en-GB" sz="1150" dirty="0"/>
                        <a:t> </a:t>
                      </a:r>
                    </a:p>
                    <a:p>
                      <a:pPr marL="342797" lvl="1" indent="0">
                        <a:buFont typeface="Arial" panose="020B0604020202020204" pitchFamily="34" charset="0"/>
                        <a:buNone/>
                      </a:pPr>
                      <a:endParaRPr lang="en-GB" sz="1150" dirty="0"/>
                    </a:p>
                    <a:p>
                      <a:pPr marL="514247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150" dirty="0"/>
                        <a:t>(Neo)adjuvant setting</a:t>
                      </a:r>
                    </a:p>
                    <a:p>
                      <a:pPr marL="342797" lvl="1" indent="0">
                        <a:buFont typeface="Arial" panose="020B0604020202020204" pitchFamily="34" charset="0"/>
                        <a:buNone/>
                      </a:pPr>
                      <a:endParaRPr lang="en-GB" sz="1150" dirty="0"/>
                    </a:p>
                    <a:p>
                      <a:pPr marL="514247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150" dirty="0"/>
                        <a:t>ABC setting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dirty="0"/>
                    </a:p>
                    <a:p>
                      <a:pPr algn="ctr"/>
                      <a:r>
                        <a:rPr lang="en-GB" sz="1150" dirty="0"/>
                        <a:t>–</a:t>
                      </a:r>
                    </a:p>
                    <a:p>
                      <a:pPr algn="ctr"/>
                      <a:endParaRPr lang="en-GB" sz="1150" dirty="0"/>
                    </a:p>
                    <a:p>
                      <a:pPr algn="ctr"/>
                      <a:r>
                        <a:rPr lang="en-GB" sz="1150" dirty="0"/>
                        <a:t>74 (21%)</a:t>
                      </a:r>
                    </a:p>
                    <a:p>
                      <a:pPr algn="ctr"/>
                      <a:endParaRPr lang="en-GB" sz="1150" dirty="0"/>
                    </a:p>
                    <a:p>
                      <a:pPr algn="ctr"/>
                      <a:endParaRPr lang="en-GB" sz="1150" dirty="0"/>
                    </a:p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50" dirty="0"/>
                        <a:t>273 (79%)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dirty="0"/>
                    </a:p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50" dirty="0"/>
                        <a:t>–</a:t>
                      </a:r>
                    </a:p>
                    <a:p>
                      <a:pPr algn="ctr"/>
                      <a:endParaRPr lang="en-GB" sz="1150" dirty="0"/>
                    </a:p>
                    <a:p>
                      <a:pPr algn="ctr"/>
                      <a:r>
                        <a:rPr lang="en-GB" sz="1150" dirty="0"/>
                        <a:t>40 (23%)</a:t>
                      </a:r>
                    </a:p>
                    <a:p>
                      <a:pPr algn="ctr"/>
                      <a:endParaRPr lang="en-GB" sz="1150" dirty="0"/>
                    </a:p>
                    <a:p>
                      <a:pPr algn="ctr"/>
                      <a:endParaRPr lang="en-GB" sz="1150" dirty="0"/>
                    </a:p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50" dirty="0"/>
                        <a:t>133 (76%)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dirty="0"/>
                    </a:p>
                    <a:p>
                      <a:pPr algn="ctr"/>
                      <a:r>
                        <a:rPr lang="en-GB" sz="1150" dirty="0"/>
                        <a:t>97 (20%)</a:t>
                      </a:r>
                    </a:p>
                    <a:p>
                      <a:pPr algn="ctr"/>
                      <a:endParaRPr lang="en-GB" sz="1150" dirty="0"/>
                    </a:p>
                    <a:p>
                      <a:pPr algn="ctr"/>
                      <a:r>
                        <a:rPr lang="en-GB" sz="1150" dirty="0"/>
                        <a:t>289 (59.7%)</a:t>
                      </a:r>
                    </a:p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dirty="0"/>
                    </a:p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dirty="0"/>
                    </a:p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50" dirty="0"/>
                        <a:t>110 (22.7%)</a:t>
                      </a:r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dirty="0"/>
                    </a:p>
                    <a:p>
                      <a:pPr algn="ctr"/>
                      <a:r>
                        <a:rPr lang="en-GB" sz="1150" dirty="0"/>
                        <a:t>42 (17.4%)</a:t>
                      </a:r>
                    </a:p>
                    <a:p>
                      <a:pPr algn="ctr"/>
                      <a:endParaRPr lang="en-GB" sz="1150" dirty="0"/>
                    </a:p>
                    <a:p>
                      <a:pPr algn="ctr"/>
                      <a:r>
                        <a:rPr lang="en-GB" sz="1150" dirty="0"/>
                        <a:t>142 (58.7%)</a:t>
                      </a:r>
                    </a:p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dirty="0"/>
                    </a:p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dirty="0"/>
                    </a:p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50" dirty="0"/>
                        <a:t>40 (16.5%)</a:t>
                      </a:r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dirty="0"/>
                    </a:p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50" dirty="0"/>
                        <a:t>–</a:t>
                      </a:r>
                    </a:p>
                    <a:p>
                      <a:pPr algn="ctr"/>
                      <a:endParaRPr lang="en-GB" sz="1150" dirty="0"/>
                    </a:p>
                    <a:p>
                      <a:pPr algn="ctr"/>
                      <a:r>
                        <a:rPr lang="en-GB" sz="1150" dirty="0"/>
                        <a:t>263 (59.0%)</a:t>
                      </a:r>
                    </a:p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dirty="0"/>
                    </a:p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dirty="0"/>
                    </a:p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50" dirty="0"/>
                        <a:t>171 (38.3%)</a:t>
                      </a:r>
                      <a:endParaRPr lang="en-GB" sz="1150" b="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594" rtl="0" eaLnBrk="1" latinLnBrk="0" hangingPunct="1"/>
                      <a:endParaRPr lang="en-GB" sz="11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</a:p>
                    <a:p>
                      <a:pPr marL="0" algn="ctr" defTabSz="685594" rtl="0" eaLnBrk="1" latinLnBrk="0" hangingPunct="1"/>
                      <a:endParaRPr lang="en-GB" sz="11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685594" rtl="0" eaLnBrk="1" latinLnBrk="0" hangingPunct="1"/>
                      <a:r>
                        <a:rPr lang="en-GB" sz="11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133 (59.6%)</a:t>
                      </a:r>
                    </a:p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85 (38.1%)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39404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GB" sz="1150" dirty="0"/>
                        <a:t>Prior chemotherapy</a:t>
                      </a:r>
                      <a:endParaRPr lang="en-GB" sz="1150" b="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150" dirty="0"/>
                        <a:t>34% received 1 prior line of chemotherapy for ABC</a:t>
                      </a:r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150" dirty="0"/>
                        <a:t>No prior chemotherapy allowed in the advanced setting</a:t>
                      </a:r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prior chemotherapy allowed in the advanced setting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9948876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marL="0" marR="0" lvl="0" indent="0" algn="l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b="1" dirty="0"/>
                        <a:t>Postmenopausal at study</a:t>
                      </a:r>
                      <a:r>
                        <a:rPr lang="en-US" sz="1150" b="1" baseline="0" dirty="0"/>
                        <a:t> entry, No. (%)</a:t>
                      </a:r>
                      <a:endParaRPr lang="en-US" sz="1150" b="1" dirty="0"/>
                    </a:p>
                    <a:p>
                      <a:endParaRPr lang="en-GB" sz="1150" b="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dirty="0"/>
                    </a:p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dirty="0"/>
                        <a:t>275 (79.3%)</a:t>
                      </a:r>
                    </a:p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dirty="0"/>
                    </a:p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dirty="0"/>
                        <a:t>138</a:t>
                      </a:r>
                      <a:r>
                        <a:rPr lang="en-US" sz="1150" baseline="0" dirty="0"/>
                        <a:t> (79.3%)</a:t>
                      </a:r>
                      <a:endParaRPr lang="en-US" sz="1150" dirty="0"/>
                    </a:p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50" dirty="0">
                          <a:solidFill>
                            <a:schemeClr val="tx1"/>
                          </a:solidFill>
                        </a:rPr>
                        <a:t> 484 (100%)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50" dirty="0">
                          <a:solidFill>
                            <a:schemeClr val="tx1"/>
                          </a:solidFill>
                        </a:rPr>
                        <a:t>242 (100%)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50" dirty="0">
                          <a:solidFill>
                            <a:schemeClr val="tx1"/>
                          </a:solidFill>
                        </a:rPr>
                        <a:t>371 (83.2%)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180 (80.7)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846396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r>
                        <a:rPr lang="en-GB" sz="1150" b="1" dirty="0"/>
                        <a:t>Visceral metastasis, No. (%)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GB" sz="1150" dirty="0">
                          <a:solidFill>
                            <a:schemeClr val="tx1"/>
                          </a:solidFill>
                        </a:rPr>
                        <a:t>206 (59.4%)</a:t>
                      </a:r>
                    </a:p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dirty="0"/>
                    </a:p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dirty="0"/>
                        <a:t>105 (60.3%)</a:t>
                      </a:r>
                    </a:p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GB" sz="1150" dirty="0">
                          <a:solidFill>
                            <a:schemeClr val="tx1"/>
                          </a:solidFill>
                        </a:rPr>
                        <a:t>293 (60.5%)</a:t>
                      </a:r>
                    </a:p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GB" sz="1150" dirty="0">
                          <a:solidFill>
                            <a:schemeClr val="tx1"/>
                          </a:solidFill>
                        </a:rPr>
                        <a:t>146 (60.3%)</a:t>
                      </a:r>
                    </a:p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50" dirty="0">
                          <a:solidFill>
                            <a:schemeClr val="tx1"/>
                          </a:solidFill>
                        </a:rPr>
                        <a:t>245 (54.9%)</a:t>
                      </a:r>
                    </a:p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128 (57.4%)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664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224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2" name="Object 411" hidden="1">
            <a:extLst>
              <a:ext uri="{FF2B5EF4-FFF2-40B4-BE49-F238E27FC236}">
                <a16:creationId xmlns:a16="http://schemas.microsoft.com/office/drawing/2014/main" id="{037CA425-A6DD-47B5-A95A-7B50FCF586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271427" y="1746209"/>
          <a:ext cx="6938854" cy="3976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Graph Sheet" r:id="rId4" imgW="3352680" imgH="2590560" progId="SPLUSGraphSheetFileType">
                  <p:embed/>
                </p:oleObj>
              </mc:Choice>
              <mc:Fallback>
                <p:oleObj name="Graph Sheet" r:id="rId4" imgW="3352680" imgH="2590560" progId="SPLUSGraphSheetFileType">
                  <p:embed/>
                  <p:pic>
                    <p:nvPicPr>
                      <p:cNvPr id="412" name="Object 411" hidden="1">
                        <a:extLst>
                          <a:ext uri="{FF2B5EF4-FFF2-40B4-BE49-F238E27FC236}">
                            <a16:creationId xmlns:a16="http://schemas.microsoft.com/office/drawing/2014/main" id="{037CA425-A6DD-47B5-A95A-7B50FCF586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71427" y="1746209"/>
                        <a:ext cx="6938854" cy="3976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F71B38C5-8E4E-844B-93D2-9FA3EDC5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Overall Survival Analysis of PALOMA-3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C5B6A-52C8-4DAC-A730-D759BB01F7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Cristofanilli</a:t>
            </a:r>
            <a:r>
              <a:rPr lang="en-US" dirty="0"/>
              <a:t> M, et al. Presented at: ASCO Virtual; 2021. Abstract 1000.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100BD2-82EB-5241-BE88-C823238913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C34481-57A0-E440-9FDA-F89F7B08B5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25250" y="6345238"/>
            <a:ext cx="666750" cy="274637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3" name="Content Placeholder 21">
            <a:extLst>
              <a:ext uri="{FF2B5EF4-FFF2-40B4-BE49-F238E27FC236}">
                <a16:creationId xmlns:a16="http://schemas.microsoft.com/office/drawing/2014/main" id="{A9D17352-578B-034B-A4E8-0A3846673F8A}"/>
              </a:ext>
            </a:extLst>
          </p:cNvPr>
          <p:cNvSpPr txBox="1">
            <a:spLocks/>
          </p:cNvSpPr>
          <p:nvPr/>
        </p:nvSpPr>
        <p:spPr>
          <a:xfrm>
            <a:off x="3220410" y="1161725"/>
            <a:ext cx="5751180" cy="42704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Font typeface="Arial" panose="020B0604020202020204" pitchFamily="34" charset="0"/>
              <a:buNone/>
              <a:defRPr sz="5400" b="1" i="0" kern="120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6">
                    <a:lumMod val="50000"/>
                    <a:lumOff val="50000"/>
                  </a:schemeClr>
                </a:solidFill>
                <a:latin typeface="+mj-lt"/>
              </a:rPr>
              <a:t>Median Follow-up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,</a:t>
            </a:r>
            <a:r>
              <a:rPr lang="en-US" sz="2400" dirty="0">
                <a:solidFill>
                  <a:schemeClr val="accent6">
                    <a:lumMod val="50000"/>
                    <a:lumOff val="50000"/>
                  </a:schemeClr>
                </a:solidFill>
                <a:latin typeface="+mj-lt"/>
              </a:rPr>
              <a:t> 73.3 Months</a:t>
            </a:r>
          </a:p>
        </p:txBody>
      </p:sp>
      <p:sp>
        <p:nvSpPr>
          <p:cNvPr id="803" name="Content Placeholder 21">
            <a:extLst>
              <a:ext uri="{FF2B5EF4-FFF2-40B4-BE49-F238E27FC236}">
                <a16:creationId xmlns:a16="http://schemas.microsoft.com/office/drawing/2014/main" id="{A9D17352-578B-034B-A4E8-0A3846673F8A}"/>
              </a:ext>
            </a:extLst>
          </p:cNvPr>
          <p:cNvSpPr txBox="1">
            <a:spLocks/>
          </p:cNvSpPr>
          <p:nvPr/>
        </p:nvSpPr>
        <p:spPr>
          <a:xfrm>
            <a:off x="419840" y="5459953"/>
            <a:ext cx="11466607" cy="4452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Font typeface="Arial" panose="020B0604020202020204" pitchFamily="34" charset="0"/>
              <a:buNone/>
              <a:defRPr sz="5400" b="1" i="0" kern="1200">
                <a:solidFill>
                  <a:schemeClr val="tx2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693" lvl="1" indent="-285693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Median OS was 34.8 months in the </a:t>
            </a:r>
            <a:r>
              <a:rPr lang="en-US" sz="1600" dirty="0" err="1"/>
              <a:t>palbociclib</a:t>
            </a:r>
            <a:r>
              <a:rPr lang="en-US" sz="1600" dirty="0"/>
              <a:t> arm vs 28.0 months in the placebo arm.</a:t>
            </a:r>
          </a:p>
          <a:p>
            <a:pPr marL="285693" lvl="1" indent="-285693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5-year OS </a:t>
            </a:r>
            <a:r>
              <a:rPr lang="en-US" sz="1600" dirty="0">
                <a:solidFill>
                  <a:srgbClr val="113468"/>
                </a:solidFill>
              </a:rPr>
              <a:t>rate (95% CI): </a:t>
            </a:r>
            <a:r>
              <a:rPr lang="en-US" sz="1600" dirty="0"/>
              <a:t>23.3% (18.7–28.2) in the </a:t>
            </a:r>
            <a:r>
              <a:rPr lang="en-US" sz="1600" dirty="0" err="1"/>
              <a:t>palbociclib</a:t>
            </a:r>
            <a:r>
              <a:rPr lang="en-US" sz="1600" dirty="0"/>
              <a:t> arm; 16.8% (11.2–23.3) in the placebo arm.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ED43FE-B74F-AB4E-A9E2-769018CB4785}"/>
              </a:ext>
            </a:extLst>
          </p:cNvPr>
          <p:cNvGrpSpPr/>
          <p:nvPr/>
        </p:nvGrpSpPr>
        <p:grpSpPr>
          <a:xfrm>
            <a:off x="2600813" y="1640164"/>
            <a:ext cx="6647178" cy="3754182"/>
            <a:chOff x="5631471" y="3279861"/>
            <a:chExt cx="13296086" cy="7509341"/>
          </a:xfrm>
        </p:grpSpPr>
        <p:sp>
          <p:nvSpPr>
            <p:cNvPr id="396" name="Rectangle 388"/>
            <p:cNvSpPr>
              <a:spLocks noChangeArrowheads="1"/>
            </p:cNvSpPr>
            <p:nvPr/>
          </p:nvSpPr>
          <p:spPr bwMode="auto">
            <a:xfrm>
              <a:off x="7348094" y="8984973"/>
              <a:ext cx="141084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00000"/>
                  </a:solidFill>
                </a:rPr>
                <a:t>0</a:t>
              </a:r>
              <a:endParaRPr lang="en-US" altLang="en-US" sz="1000" dirty="0"/>
            </a:p>
          </p:txBody>
        </p:sp>
        <p:sp>
          <p:nvSpPr>
            <p:cNvPr id="397" name="Rectangle 388"/>
            <p:cNvSpPr>
              <a:spLocks noChangeArrowheads="1"/>
            </p:cNvSpPr>
            <p:nvPr/>
          </p:nvSpPr>
          <p:spPr bwMode="auto">
            <a:xfrm>
              <a:off x="8142502" y="8984973"/>
              <a:ext cx="141084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00000"/>
                  </a:solidFill>
                </a:rPr>
                <a:t>6</a:t>
              </a:r>
              <a:endParaRPr lang="en-US" altLang="en-US" sz="1000" dirty="0"/>
            </a:p>
          </p:txBody>
        </p:sp>
        <p:sp>
          <p:nvSpPr>
            <p:cNvPr id="398" name="Rectangle 388"/>
            <p:cNvSpPr>
              <a:spLocks noChangeArrowheads="1"/>
            </p:cNvSpPr>
            <p:nvPr/>
          </p:nvSpPr>
          <p:spPr bwMode="auto">
            <a:xfrm>
              <a:off x="8901777" y="8984973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00000"/>
                  </a:solidFill>
                </a:rPr>
                <a:t>12</a:t>
              </a:r>
              <a:endParaRPr lang="en-US" altLang="en-US" sz="1000" dirty="0"/>
            </a:p>
          </p:txBody>
        </p:sp>
        <p:sp>
          <p:nvSpPr>
            <p:cNvPr id="399" name="Rectangle 388"/>
            <p:cNvSpPr>
              <a:spLocks noChangeArrowheads="1"/>
            </p:cNvSpPr>
            <p:nvPr/>
          </p:nvSpPr>
          <p:spPr bwMode="auto">
            <a:xfrm>
              <a:off x="9713884" y="8984973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00000"/>
                  </a:solidFill>
                </a:rPr>
                <a:t>18</a:t>
              </a:r>
              <a:endParaRPr lang="en-US" altLang="en-US" sz="1000" dirty="0"/>
            </a:p>
          </p:txBody>
        </p:sp>
        <p:sp>
          <p:nvSpPr>
            <p:cNvPr id="400" name="Rectangle 388"/>
            <p:cNvSpPr>
              <a:spLocks noChangeArrowheads="1"/>
            </p:cNvSpPr>
            <p:nvPr/>
          </p:nvSpPr>
          <p:spPr bwMode="auto">
            <a:xfrm>
              <a:off x="10525996" y="8984973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00000"/>
                  </a:solidFill>
                </a:rPr>
                <a:t>24</a:t>
              </a:r>
              <a:endParaRPr lang="en-US" altLang="en-US" sz="1000" dirty="0"/>
            </a:p>
          </p:txBody>
        </p:sp>
        <p:sp>
          <p:nvSpPr>
            <p:cNvPr id="401" name="Rectangle 388"/>
            <p:cNvSpPr>
              <a:spLocks noChangeArrowheads="1"/>
            </p:cNvSpPr>
            <p:nvPr/>
          </p:nvSpPr>
          <p:spPr bwMode="auto">
            <a:xfrm>
              <a:off x="11338106" y="8984973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00000"/>
                  </a:solidFill>
                </a:rPr>
                <a:t>30</a:t>
              </a:r>
              <a:endParaRPr lang="en-US" altLang="en-US" sz="1000" dirty="0"/>
            </a:p>
          </p:txBody>
        </p:sp>
        <p:sp>
          <p:nvSpPr>
            <p:cNvPr id="402" name="Rectangle 388"/>
            <p:cNvSpPr>
              <a:spLocks noChangeArrowheads="1"/>
            </p:cNvSpPr>
            <p:nvPr/>
          </p:nvSpPr>
          <p:spPr bwMode="auto">
            <a:xfrm>
              <a:off x="12962327" y="8984973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/>
                <a:t>42</a:t>
              </a:r>
            </a:p>
          </p:txBody>
        </p:sp>
        <p:sp>
          <p:nvSpPr>
            <p:cNvPr id="403" name="Rectangle 388"/>
            <p:cNvSpPr>
              <a:spLocks noChangeArrowheads="1"/>
            </p:cNvSpPr>
            <p:nvPr/>
          </p:nvSpPr>
          <p:spPr bwMode="auto">
            <a:xfrm>
              <a:off x="14586548" y="8984973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00000"/>
                  </a:solidFill>
                </a:rPr>
                <a:t>54</a:t>
              </a:r>
              <a:endParaRPr lang="en-US" altLang="en-US" sz="1000" dirty="0"/>
            </a:p>
          </p:txBody>
        </p:sp>
        <p:sp>
          <p:nvSpPr>
            <p:cNvPr id="404" name="Rectangle 388"/>
            <p:cNvSpPr>
              <a:spLocks noChangeArrowheads="1"/>
            </p:cNvSpPr>
            <p:nvPr/>
          </p:nvSpPr>
          <p:spPr bwMode="auto">
            <a:xfrm>
              <a:off x="16210770" y="8984973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00000"/>
                  </a:solidFill>
                </a:rPr>
                <a:t>66</a:t>
              </a:r>
              <a:endParaRPr lang="en-US" altLang="en-US" sz="1000" dirty="0"/>
            </a:p>
          </p:txBody>
        </p:sp>
        <p:sp>
          <p:nvSpPr>
            <p:cNvPr id="405" name="Rectangle 388"/>
            <p:cNvSpPr>
              <a:spLocks noChangeArrowheads="1"/>
            </p:cNvSpPr>
            <p:nvPr/>
          </p:nvSpPr>
          <p:spPr bwMode="auto">
            <a:xfrm>
              <a:off x="17834991" y="8984973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00000"/>
                  </a:solidFill>
                </a:rPr>
                <a:t>78</a:t>
              </a:r>
              <a:endParaRPr lang="en-US" altLang="en-US" sz="1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849272" y="7595537"/>
              <a:ext cx="3014038" cy="110814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000" b="1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Unstratified</a:t>
              </a:r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 HR=0.79</a:t>
              </a:r>
            </a:p>
            <a:p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95% CI, 0.64–0.97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Nominal 1-sided </a:t>
              </a:r>
              <a:r>
                <a:rPr lang="en-US" sz="1000" i="1" dirty="0">
                  <a:solidFill>
                    <a:srgbClr val="000000"/>
                  </a:solidFill>
                  <a:latin typeface="Arial" panose="020B0604020202020204" pitchFamily="34" charset="0"/>
                </a:rPr>
                <a:t>P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=0.0122</a:t>
              </a:r>
            </a:p>
          </p:txBody>
        </p:sp>
        <p:sp>
          <p:nvSpPr>
            <p:cNvPr id="13" name="Line 5"/>
            <p:cNvSpPr>
              <a:spLocks noChangeShapeType="1"/>
            </p:cNvSpPr>
            <p:nvPr/>
          </p:nvSpPr>
          <p:spPr bwMode="auto">
            <a:xfrm flipV="1">
              <a:off x="7418636" y="8724147"/>
              <a:ext cx="0" cy="112004"/>
            </a:xfrm>
            <a:prstGeom prst="line">
              <a:avLst/>
            </a:prstGeom>
            <a:noFill/>
            <a:ln w="9525" cap="flat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4" name="Line 6"/>
            <p:cNvSpPr>
              <a:spLocks noChangeShapeType="1"/>
            </p:cNvSpPr>
            <p:nvPr/>
          </p:nvSpPr>
          <p:spPr bwMode="auto">
            <a:xfrm flipV="1">
              <a:off x="8230747" y="8724147"/>
              <a:ext cx="0" cy="112004"/>
            </a:xfrm>
            <a:prstGeom prst="line">
              <a:avLst/>
            </a:prstGeom>
            <a:noFill/>
            <a:ln w="9525" cap="flat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5" name="Line 7"/>
            <p:cNvSpPr>
              <a:spLocks noChangeShapeType="1"/>
            </p:cNvSpPr>
            <p:nvPr/>
          </p:nvSpPr>
          <p:spPr bwMode="auto">
            <a:xfrm flipV="1">
              <a:off x="9042857" y="8724147"/>
              <a:ext cx="0" cy="112004"/>
            </a:xfrm>
            <a:prstGeom prst="line">
              <a:avLst/>
            </a:prstGeom>
            <a:noFill/>
            <a:ln w="9525" cap="flat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6" name="Line 8"/>
            <p:cNvSpPr>
              <a:spLocks noChangeShapeType="1"/>
            </p:cNvSpPr>
            <p:nvPr/>
          </p:nvSpPr>
          <p:spPr bwMode="auto">
            <a:xfrm flipV="1">
              <a:off x="9854967" y="8724147"/>
              <a:ext cx="0" cy="112004"/>
            </a:xfrm>
            <a:prstGeom prst="line">
              <a:avLst/>
            </a:prstGeom>
            <a:noFill/>
            <a:ln w="9525" cap="flat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7" name="Line 9"/>
            <p:cNvSpPr>
              <a:spLocks noChangeShapeType="1"/>
            </p:cNvSpPr>
            <p:nvPr/>
          </p:nvSpPr>
          <p:spPr bwMode="auto">
            <a:xfrm flipV="1">
              <a:off x="10667078" y="8724147"/>
              <a:ext cx="0" cy="112004"/>
            </a:xfrm>
            <a:prstGeom prst="line">
              <a:avLst/>
            </a:prstGeom>
            <a:noFill/>
            <a:ln w="9525" cap="flat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8" name="Line 10"/>
            <p:cNvSpPr>
              <a:spLocks noChangeShapeType="1"/>
            </p:cNvSpPr>
            <p:nvPr/>
          </p:nvSpPr>
          <p:spPr bwMode="auto">
            <a:xfrm flipV="1">
              <a:off x="11479188" y="8724147"/>
              <a:ext cx="0" cy="112004"/>
            </a:xfrm>
            <a:prstGeom prst="line">
              <a:avLst/>
            </a:prstGeom>
            <a:noFill/>
            <a:ln w="9525" cap="flat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19" name="Line 11"/>
            <p:cNvSpPr>
              <a:spLocks noChangeShapeType="1"/>
            </p:cNvSpPr>
            <p:nvPr/>
          </p:nvSpPr>
          <p:spPr bwMode="auto">
            <a:xfrm flipV="1">
              <a:off x="13103409" y="8724147"/>
              <a:ext cx="0" cy="112004"/>
            </a:xfrm>
            <a:prstGeom prst="line">
              <a:avLst/>
            </a:prstGeom>
            <a:noFill/>
            <a:ln w="9525" cap="flat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20" name="Line 12"/>
            <p:cNvSpPr>
              <a:spLocks noChangeShapeType="1"/>
            </p:cNvSpPr>
            <p:nvPr/>
          </p:nvSpPr>
          <p:spPr bwMode="auto">
            <a:xfrm flipV="1">
              <a:off x="14727630" y="8724147"/>
              <a:ext cx="0" cy="112004"/>
            </a:xfrm>
            <a:prstGeom prst="line">
              <a:avLst/>
            </a:prstGeom>
            <a:noFill/>
            <a:ln w="9525" cap="flat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21" name="Line 13"/>
            <p:cNvSpPr>
              <a:spLocks noChangeShapeType="1"/>
            </p:cNvSpPr>
            <p:nvPr/>
          </p:nvSpPr>
          <p:spPr bwMode="auto">
            <a:xfrm flipV="1">
              <a:off x="16351851" y="8724147"/>
              <a:ext cx="0" cy="112004"/>
            </a:xfrm>
            <a:prstGeom prst="line">
              <a:avLst/>
            </a:prstGeom>
            <a:noFill/>
            <a:ln w="9525" cap="flat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22" name="Line 14"/>
            <p:cNvSpPr>
              <a:spLocks noChangeShapeType="1"/>
            </p:cNvSpPr>
            <p:nvPr/>
          </p:nvSpPr>
          <p:spPr bwMode="auto">
            <a:xfrm flipV="1">
              <a:off x="17976068" y="8724147"/>
              <a:ext cx="0" cy="112004"/>
            </a:xfrm>
            <a:prstGeom prst="line">
              <a:avLst/>
            </a:prstGeom>
            <a:noFill/>
            <a:ln w="9525" cap="flat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23" name="Line 15"/>
            <p:cNvSpPr>
              <a:spLocks noChangeShapeType="1"/>
            </p:cNvSpPr>
            <p:nvPr/>
          </p:nvSpPr>
          <p:spPr bwMode="auto">
            <a:xfrm>
              <a:off x="7267678" y="8724147"/>
              <a:ext cx="150958" cy="0"/>
            </a:xfrm>
            <a:prstGeom prst="line">
              <a:avLst/>
            </a:prstGeom>
            <a:noFill/>
            <a:ln w="9525" cap="flat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24" name="Line 17"/>
            <p:cNvSpPr>
              <a:spLocks noChangeShapeType="1"/>
            </p:cNvSpPr>
            <p:nvPr/>
          </p:nvSpPr>
          <p:spPr bwMode="auto">
            <a:xfrm>
              <a:off x="7267678" y="7672300"/>
              <a:ext cx="150958" cy="0"/>
            </a:xfrm>
            <a:prstGeom prst="line">
              <a:avLst/>
            </a:prstGeom>
            <a:noFill/>
            <a:ln w="9525" cap="flat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25" name="Line 19"/>
            <p:cNvSpPr>
              <a:spLocks noChangeShapeType="1"/>
            </p:cNvSpPr>
            <p:nvPr/>
          </p:nvSpPr>
          <p:spPr bwMode="auto">
            <a:xfrm>
              <a:off x="7267678" y="6630191"/>
              <a:ext cx="150958" cy="0"/>
            </a:xfrm>
            <a:prstGeom prst="line">
              <a:avLst/>
            </a:prstGeom>
            <a:noFill/>
            <a:ln w="9525" cap="flat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7267678" y="5588083"/>
              <a:ext cx="150958" cy="0"/>
            </a:xfrm>
            <a:prstGeom prst="line">
              <a:avLst/>
            </a:prstGeom>
            <a:noFill/>
            <a:ln w="9525" cap="flat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27" name="Line 23"/>
            <p:cNvSpPr>
              <a:spLocks noChangeShapeType="1"/>
            </p:cNvSpPr>
            <p:nvPr/>
          </p:nvSpPr>
          <p:spPr bwMode="auto">
            <a:xfrm>
              <a:off x="7267678" y="4550846"/>
              <a:ext cx="150958" cy="0"/>
            </a:xfrm>
            <a:prstGeom prst="line">
              <a:avLst/>
            </a:prstGeom>
            <a:noFill/>
            <a:ln w="9525" cap="flat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>
              <a:off x="7267678" y="3508737"/>
              <a:ext cx="150958" cy="0"/>
            </a:xfrm>
            <a:prstGeom prst="line">
              <a:avLst/>
            </a:prstGeom>
            <a:noFill/>
            <a:ln w="9525" cap="flat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7418635" y="3279861"/>
              <a:ext cx="11367365" cy="5444285"/>
            </a:xfrm>
            <a:custGeom>
              <a:avLst/>
              <a:gdLst>
                <a:gd name="T0" fmla="*/ 0 w 2208"/>
                <a:gd name="T1" fmla="*/ 0 h 1118"/>
                <a:gd name="T2" fmla="*/ 0 w 2208"/>
                <a:gd name="T3" fmla="*/ 1118 h 1118"/>
                <a:gd name="T4" fmla="*/ 2208 w 2208"/>
                <a:gd name="T5" fmla="*/ 1118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8" h="1118">
                  <a:moveTo>
                    <a:pt x="0" y="0"/>
                  </a:moveTo>
                  <a:lnTo>
                    <a:pt x="0" y="1118"/>
                  </a:lnTo>
                  <a:lnTo>
                    <a:pt x="2208" y="1118"/>
                  </a:lnTo>
                </a:path>
              </a:pathLst>
            </a:custGeom>
            <a:noFill/>
            <a:ln w="9525" cap="flat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30" name="Rectangle 376"/>
            <p:cNvSpPr>
              <a:spLocks noChangeArrowheads="1"/>
            </p:cNvSpPr>
            <p:nvPr/>
          </p:nvSpPr>
          <p:spPr bwMode="auto">
            <a:xfrm>
              <a:off x="11324110" y="9474075"/>
              <a:ext cx="166413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8971"/>
              <a:r>
                <a:rPr lang="en-US" altLang="en-US" sz="1000" b="1" dirty="0">
                  <a:solidFill>
                    <a:srgbClr val="000000"/>
                  </a:solidFill>
                </a:rPr>
                <a:t>Time, months</a:t>
              </a:r>
              <a:endParaRPr lang="en-US" altLang="en-US" sz="1000" dirty="0"/>
            </a:p>
          </p:txBody>
        </p:sp>
        <p:sp>
          <p:nvSpPr>
            <p:cNvPr id="31" name="Rectangle 378"/>
            <p:cNvSpPr>
              <a:spLocks noChangeArrowheads="1"/>
            </p:cNvSpPr>
            <p:nvPr/>
          </p:nvSpPr>
          <p:spPr bwMode="auto">
            <a:xfrm>
              <a:off x="7043813" y="8546072"/>
              <a:ext cx="141082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defTabSz="1218971"/>
              <a:r>
                <a:rPr lang="en-US" altLang="en-US" sz="1000" dirty="0">
                  <a:solidFill>
                    <a:srgbClr val="000000"/>
                  </a:solidFill>
                </a:rPr>
                <a:t>0</a:t>
              </a:r>
              <a:endParaRPr lang="en-US" altLang="en-US" sz="1000" dirty="0"/>
            </a:p>
          </p:txBody>
        </p:sp>
        <p:sp>
          <p:nvSpPr>
            <p:cNvPr id="32" name="Rectangle 380"/>
            <p:cNvSpPr>
              <a:spLocks noChangeArrowheads="1"/>
            </p:cNvSpPr>
            <p:nvPr/>
          </p:nvSpPr>
          <p:spPr bwMode="auto">
            <a:xfrm>
              <a:off x="6902732" y="7494227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defTabSz="1218971"/>
              <a:r>
                <a:rPr lang="en-US" altLang="en-US" sz="1000" dirty="0">
                  <a:solidFill>
                    <a:srgbClr val="000000"/>
                  </a:solidFill>
                </a:rPr>
                <a:t>20</a:t>
              </a:r>
              <a:endParaRPr lang="en-US" altLang="en-US" sz="1000" dirty="0"/>
            </a:p>
          </p:txBody>
        </p:sp>
        <p:sp>
          <p:nvSpPr>
            <p:cNvPr id="33" name="Rectangle 382"/>
            <p:cNvSpPr>
              <a:spLocks noChangeArrowheads="1"/>
            </p:cNvSpPr>
            <p:nvPr/>
          </p:nvSpPr>
          <p:spPr bwMode="auto">
            <a:xfrm>
              <a:off x="6902732" y="6456988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defTabSz="1218971"/>
              <a:r>
                <a:rPr lang="en-US" altLang="en-US" sz="1000" dirty="0">
                  <a:solidFill>
                    <a:srgbClr val="000000"/>
                  </a:solidFill>
                </a:rPr>
                <a:t>40</a:t>
              </a:r>
              <a:endParaRPr lang="en-US" altLang="en-US" sz="1000" dirty="0"/>
            </a:p>
          </p:txBody>
        </p:sp>
        <p:sp>
          <p:nvSpPr>
            <p:cNvPr id="34" name="Rectangle 384"/>
            <p:cNvSpPr>
              <a:spLocks noChangeArrowheads="1"/>
            </p:cNvSpPr>
            <p:nvPr/>
          </p:nvSpPr>
          <p:spPr bwMode="auto">
            <a:xfrm>
              <a:off x="6902732" y="5414881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defTabSz="1218971"/>
              <a:r>
                <a:rPr lang="en-US" altLang="en-US" sz="1000" dirty="0">
                  <a:solidFill>
                    <a:srgbClr val="000000"/>
                  </a:solidFill>
                </a:rPr>
                <a:t>60</a:t>
              </a:r>
              <a:endParaRPr lang="en-US" altLang="en-US" sz="1000" dirty="0"/>
            </a:p>
          </p:txBody>
        </p:sp>
        <p:sp>
          <p:nvSpPr>
            <p:cNvPr id="35" name="Rectangle 386"/>
            <p:cNvSpPr>
              <a:spLocks noChangeArrowheads="1"/>
            </p:cNvSpPr>
            <p:nvPr/>
          </p:nvSpPr>
          <p:spPr bwMode="auto">
            <a:xfrm>
              <a:off x="6902732" y="4372771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defTabSz="1218971"/>
              <a:r>
                <a:rPr lang="en-US" altLang="en-US" sz="1000" dirty="0">
                  <a:solidFill>
                    <a:srgbClr val="000000"/>
                  </a:solidFill>
                </a:rPr>
                <a:t>80</a:t>
              </a:r>
              <a:endParaRPr lang="en-US" altLang="en-US" sz="1000" dirty="0"/>
            </a:p>
          </p:txBody>
        </p:sp>
        <p:sp>
          <p:nvSpPr>
            <p:cNvPr id="36" name="Rectangle 388"/>
            <p:cNvSpPr>
              <a:spLocks noChangeArrowheads="1"/>
            </p:cNvSpPr>
            <p:nvPr/>
          </p:nvSpPr>
          <p:spPr bwMode="auto">
            <a:xfrm>
              <a:off x="6761646" y="3330662"/>
              <a:ext cx="423247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defTabSz="1218971"/>
              <a:r>
                <a:rPr lang="en-US" altLang="en-US" sz="1000" dirty="0">
                  <a:solidFill>
                    <a:srgbClr val="000000"/>
                  </a:solidFill>
                </a:rPr>
                <a:t>100</a:t>
              </a:r>
              <a:endParaRPr lang="en-US" altLang="en-US" sz="1000" dirty="0"/>
            </a:p>
          </p:txBody>
        </p:sp>
        <p:sp>
          <p:nvSpPr>
            <p:cNvPr id="37" name="Rectangle 389"/>
            <p:cNvSpPr>
              <a:spLocks noChangeArrowheads="1"/>
            </p:cNvSpPr>
            <p:nvPr/>
          </p:nvSpPr>
          <p:spPr bwMode="auto">
            <a:xfrm>
              <a:off x="7207012" y="10111292"/>
              <a:ext cx="423249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347</a:t>
              </a:r>
              <a:endParaRPr lang="en-US" altLang="en-US" sz="1000" dirty="0"/>
            </a:p>
          </p:txBody>
        </p:sp>
        <p:sp>
          <p:nvSpPr>
            <p:cNvPr id="38" name="Rectangle 391"/>
            <p:cNvSpPr>
              <a:spLocks noChangeArrowheads="1"/>
            </p:cNvSpPr>
            <p:nvPr/>
          </p:nvSpPr>
          <p:spPr bwMode="auto">
            <a:xfrm>
              <a:off x="8001421" y="10111292"/>
              <a:ext cx="423249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322</a:t>
              </a:r>
              <a:endParaRPr lang="en-US" altLang="en-US" sz="1000" dirty="0"/>
            </a:p>
          </p:txBody>
        </p:sp>
        <p:sp>
          <p:nvSpPr>
            <p:cNvPr id="39" name="Rectangle 393"/>
            <p:cNvSpPr>
              <a:spLocks noChangeArrowheads="1"/>
            </p:cNvSpPr>
            <p:nvPr/>
          </p:nvSpPr>
          <p:spPr bwMode="auto">
            <a:xfrm>
              <a:off x="8831233" y="10111292"/>
              <a:ext cx="423249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288</a:t>
              </a:r>
              <a:endParaRPr lang="en-US" altLang="en-US" sz="1000" dirty="0"/>
            </a:p>
          </p:txBody>
        </p:sp>
        <p:sp>
          <p:nvSpPr>
            <p:cNvPr id="40" name="Rectangle 395"/>
            <p:cNvSpPr>
              <a:spLocks noChangeArrowheads="1"/>
            </p:cNvSpPr>
            <p:nvPr/>
          </p:nvSpPr>
          <p:spPr bwMode="auto">
            <a:xfrm>
              <a:off x="9643341" y="10111292"/>
              <a:ext cx="423249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250</a:t>
              </a:r>
              <a:endParaRPr lang="en-US" altLang="en-US" sz="1000" dirty="0"/>
            </a:p>
          </p:txBody>
        </p:sp>
        <p:sp>
          <p:nvSpPr>
            <p:cNvPr id="41" name="Rectangle 397"/>
            <p:cNvSpPr>
              <a:spLocks noChangeArrowheads="1"/>
            </p:cNvSpPr>
            <p:nvPr/>
          </p:nvSpPr>
          <p:spPr bwMode="auto">
            <a:xfrm>
              <a:off x="10455453" y="10111292"/>
              <a:ext cx="423249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211</a:t>
              </a:r>
              <a:endParaRPr lang="en-US" altLang="en-US" sz="1000" dirty="0"/>
            </a:p>
          </p:txBody>
        </p:sp>
        <p:sp>
          <p:nvSpPr>
            <p:cNvPr id="42" name="Rectangle 399"/>
            <p:cNvSpPr>
              <a:spLocks noChangeArrowheads="1"/>
            </p:cNvSpPr>
            <p:nvPr/>
          </p:nvSpPr>
          <p:spPr bwMode="auto">
            <a:xfrm>
              <a:off x="11267562" y="10111292"/>
              <a:ext cx="423249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167</a:t>
              </a:r>
              <a:endParaRPr lang="en-US" altLang="en-US" sz="1000" dirty="0"/>
            </a:p>
          </p:txBody>
        </p:sp>
        <p:sp>
          <p:nvSpPr>
            <p:cNvPr id="43" name="Rectangle 401"/>
            <p:cNvSpPr>
              <a:spLocks noChangeArrowheads="1"/>
            </p:cNvSpPr>
            <p:nvPr/>
          </p:nvSpPr>
          <p:spPr bwMode="auto">
            <a:xfrm>
              <a:off x="12079676" y="10111292"/>
              <a:ext cx="423249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149</a:t>
              </a:r>
              <a:endParaRPr lang="en-US" altLang="en-US" sz="1000" dirty="0"/>
            </a:p>
          </p:txBody>
        </p:sp>
        <p:sp>
          <p:nvSpPr>
            <p:cNvPr id="44" name="Rectangle 403"/>
            <p:cNvSpPr>
              <a:spLocks noChangeArrowheads="1"/>
            </p:cNvSpPr>
            <p:nvPr/>
          </p:nvSpPr>
          <p:spPr bwMode="auto">
            <a:xfrm>
              <a:off x="12891786" y="10111292"/>
              <a:ext cx="423249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128</a:t>
              </a:r>
              <a:endParaRPr lang="en-US" altLang="en-US" sz="1000" dirty="0"/>
            </a:p>
          </p:txBody>
        </p:sp>
        <p:sp>
          <p:nvSpPr>
            <p:cNvPr id="45" name="Rectangle 405"/>
            <p:cNvSpPr>
              <a:spLocks noChangeArrowheads="1"/>
            </p:cNvSpPr>
            <p:nvPr/>
          </p:nvSpPr>
          <p:spPr bwMode="auto">
            <a:xfrm>
              <a:off x="13703895" y="10111292"/>
              <a:ext cx="423249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109</a:t>
              </a:r>
            </a:p>
          </p:txBody>
        </p:sp>
        <p:sp>
          <p:nvSpPr>
            <p:cNvPr id="46" name="Rectangle 408"/>
            <p:cNvSpPr>
              <a:spLocks noChangeArrowheads="1"/>
            </p:cNvSpPr>
            <p:nvPr/>
          </p:nvSpPr>
          <p:spPr bwMode="auto">
            <a:xfrm>
              <a:off x="5631471" y="10111292"/>
              <a:ext cx="111583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8971"/>
              <a:r>
                <a:rPr lang="en-US" altLang="en-US" sz="1000" dirty="0">
                  <a:solidFill>
                    <a:srgbClr val="010101"/>
                  </a:solidFill>
                </a:rPr>
                <a:t>PAL+FUL</a:t>
              </a:r>
              <a:endParaRPr lang="en-US" altLang="en-US" sz="1000" dirty="0"/>
            </a:p>
          </p:txBody>
        </p:sp>
        <p:sp>
          <p:nvSpPr>
            <p:cNvPr id="47" name="Rectangle 414"/>
            <p:cNvSpPr>
              <a:spLocks noChangeArrowheads="1"/>
            </p:cNvSpPr>
            <p:nvPr/>
          </p:nvSpPr>
          <p:spPr bwMode="auto">
            <a:xfrm>
              <a:off x="7207012" y="10481386"/>
              <a:ext cx="423249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>
                  <a:solidFill>
                    <a:srgbClr val="010101"/>
                  </a:solidFill>
                </a:rPr>
                <a:t>174</a:t>
              </a:r>
              <a:endParaRPr lang="en-US" altLang="en-US" sz="1000" dirty="0"/>
            </a:p>
          </p:txBody>
        </p:sp>
        <p:sp>
          <p:nvSpPr>
            <p:cNvPr id="48" name="Rectangle 416"/>
            <p:cNvSpPr>
              <a:spLocks noChangeArrowheads="1"/>
            </p:cNvSpPr>
            <p:nvPr/>
          </p:nvSpPr>
          <p:spPr bwMode="auto">
            <a:xfrm>
              <a:off x="8001421" y="10481386"/>
              <a:ext cx="423249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156</a:t>
              </a:r>
              <a:endParaRPr lang="en-US" altLang="en-US" sz="1000" dirty="0"/>
            </a:p>
          </p:txBody>
        </p:sp>
        <p:sp>
          <p:nvSpPr>
            <p:cNvPr id="49" name="Rectangle 418"/>
            <p:cNvSpPr>
              <a:spLocks noChangeArrowheads="1"/>
            </p:cNvSpPr>
            <p:nvPr/>
          </p:nvSpPr>
          <p:spPr bwMode="auto">
            <a:xfrm>
              <a:off x="8831233" y="10481386"/>
              <a:ext cx="423249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138</a:t>
              </a:r>
              <a:endParaRPr lang="en-US" altLang="en-US" sz="1000" dirty="0"/>
            </a:p>
          </p:txBody>
        </p:sp>
        <p:sp>
          <p:nvSpPr>
            <p:cNvPr id="50" name="Rectangle 420"/>
            <p:cNvSpPr>
              <a:spLocks noChangeArrowheads="1"/>
            </p:cNvSpPr>
            <p:nvPr/>
          </p:nvSpPr>
          <p:spPr bwMode="auto">
            <a:xfrm>
              <a:off x="9643341" y="10481386"/>
              <a:ext cx="423249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117</a:t>
              </a:r>
              <a:endParaRPr lang="en-US" altLang="en-US" sz="1000" dirty="0"/>
            </a:p>
          </p:txBody>
        </p:sp>
        <p:sp>
          <p:nvSpPr>
            <p:cNvPr id="51" name="Rectangle 422"/>
            <p:cNvSpPr>
              <a:spLocks noChangeArrowheads="1"/>
            </p:cNvSpPr>
            <p:nvPr/>
          </p:nvSpPr>
          <p:spPr bwMode="auto">
            <a:xfrm>
              <a:off x="10525996" y="10481386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89</a:t>
              </a:r>
              <a:endParaRPr lang="en-US" altLang="en-US" sz="1000" dirty="0"/>
            </a:p>
          </p:txBody>
        </p:sp>
        <p:sp>
          <p:nvSpPr>
            <p:cNvPr id="52" name="Rectangle 424"/>
            <p:cNvSpPr>
              <a:spLocks noChangeArrowheads="1"/>
            </p:cNvSpPr>
            <p:nvPr/>
          </p:nvSpPr>
          <p:spPr bwMode="auto">
            <a:xfrm>
              <a:off x="11338106" y="10481386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71</a:t>
              </a:r>
              <a:endParaRPr lang="en-US" altLang="en-US" sz="1000" dirty="0"/>
            </a:p>
          </p:txBody>
        </p:sp>
        <p:sp>
          <p:nvSpPr>
            <p:cNvPr id="53" name="Rectangle 426"/>
            <p:cNvSpPr>
              <a:spLocks noChangeArrowheads="1"/>
            </p:cNvSpPr>
            <p:nvPr/>
          </p:nvSpPr>
          <p:spPr bwMode="auto">
            <a:xfrm>
              <a:off x="12150217" y="10481386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58</a:t>
              </a:r>
              <a:endParaRPr lang="en-US" altLang="en-US" sz="1000" dirty="0"/>
            </a:p>
          </p:txBody>
        </p:sp>
        <p:sp>
          <p:nvSpPr>
            <p:cNvPr id="54" name="Rectangle 428"/>
            <p:cNvSpPr>
              <a:spLocks noChangeArrowheads="1"/>
            </p:cNvSpPr>
            <p:nvPr/>
          </p:nvSpPr>
          <p:spPr bwMode="auto">
            <a:xfrm>
              <a:off x="12962327" y="10481386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>
                  <a:solidFill>
                    <a:srgbClr val="010101"/>
                  </a:solidFill>
                </a:rPr>
                <a:t>43</a:t>
              </a:r>
              <a:endParaRPr lang="en-US" altLang="en-US" sz="1000"/>
            </a:p>
          </p:txBody>
        </p:sp>
        <p:sp>
          <p:nvSpPr>
            <p:cNvPr id="55" name="Rectangle 430"/>
            <p:cNvSpPr>
              <a:spLocks noChangeArrowheads="1"/>
            </p:cNvSpPr>
            <p:nvPr/>
          </p:nvSpPr>
          <p:spPr bwMode="auto">
            <a:xfrm>
              <a:off x="13774439" y="10481386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33</a:t>
              </a:r>
              <a:endParaRPr lang="en-US" altLang="en-US" sz="1000" dirty="0"/>
            </a:p>
          </p:txBody>
        </p:sp>
        <p:sp>
          <p:nvSpPr>
            <p:cNvPr id="56" name="Rectangle 431"/>
            <p:cNvSpPr>
              <a:spLocks noChangeArrowheads="1"/>
            </p:cNvSpPr>
            <p:nvPr/>
          </p:nvSpPr>
          <p:spPr bwMode="auto">
            <a:xfrm>
              <a:off x="5631471" y="10481386"/>
              <a:ext cx="1173551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8971"/>
              <a:r>
                <a:rPr lang="en-US" altLang="en-US" sz="1000" dirty="0">
                  <a:solidFill>
                    <a:srgbClr val="010101"/>
                  </a:solidFill>
                </a:rPr>
                <a:t>PBO+FUL</a:t>
              </a:r>
              <a:endParaRPr lang="en-US" altLang="en-US" sz="1000" dirty="0"/>
            </a:p>
          </p:txBody>
        </p:sp>
        <p:sp>
          <p:nvSpPr>
            <p:cNvPr id="57" name="Rectangle 437"/>
            <p:cNvSpPr>
              <a:spLocks noChangeArrowheads="1"/>
            </p:cNvSpPr>
            <p:nvPr/>
          </p:nvSpPr>
          <p:spPr bwMode="auto">
            <a:xfrm>
              <a:off x="5631471" y="9638232"/>
              <a:ext cx="3155121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1218971"/>
              <a:r>
                <a:rPr lang="en-US" altLang="en-US" sz="1000" b="1" dirty="0">
                  <a:solidFill>
                    <a:srgbClr val="010101"/>
                  </a:solidFill>
                </a:rPr>
                <a:t>Number of patients at risk</a:t>
              </a:r>
              <a:endParaRPr lang="en-US" altLang="en-US" sz="1000" dirty="0"/>
            </a:p>
          </p:txBody>
        </p:sp>
        <p:sp>
          <p:nvSpPr>
            <p:cNvPr id="58" name="Rectangle 438"/>
            <p:cNvSpPr>
              <a:spLocks noChangeArrowheads="1"/>
            </p:cNvSpPr>
            <p:nvPr/>
          </p:nvSpPr>
          <p:spPr bwMode="auto">
            <a:xfrm rot="16200000">
              <a:off x="4339647" y="5848093"/>
              <a:ext cx="3684181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b="1" dirty="0"/>
                <a:t>Overall Survival Probability, %</a:t>
              </a:r>
              <a:endParaRPr lang="en-US" altLang="en-US" sz="1000" dirty="0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13316859" y="3350622"/>
              <a:ext cx="5052156" cy="2157226"/>
              <a:chOff x="4757419" y="1647914"/>
              <a:chExt cx="1646992" cy="703251"/>
            </a:xfrm>
          </p:grpSpPr>
          <p:sp>
            <p:nvSpPr>
              <p:cNvPr id="392" name="Freeform 356"/>
              <p:cNvSpPr>
                <a:spLocks/>
              </p:cNvSpPr>
              <p:nvPr/>
            </p:nvSpPr>
            <p:spPr bwMode="auto">
              <a:xfrm>
                <a:off x="4770649" y="2092984"/>
                <a:ext cx="304800" cy="0"/>
              </a:xfrm>
              <a:custGeom>
                <a:avLst/>
                <a:gdLst>
                  <a:gd name="T0" fmla="*/ 0 w 192"/>
                  <a:gd name="T1" fmla="*/ 97 w 192"/>
                  <a:gd name="T2" fmla="*/ 192 w 19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92">
                    <a:moveTo>
                      <a:pt x="0" y="0"/>
                    </a:moveTo>
                    <a:lnTo>
                      <a:pt x="97" y="0"/>
                    </a:lnTo>
                    <a:lnTo>
                      <a:pt x="192" y="0"/>
                    </a:lnTo>
                  </a:path>
                </a:pathLst>
              </a:custGeom>
              <a:noFill/>
              <a:ln w="28575" cap="flat">
                <a:solidFill>
                  <a:srgbClr val="EC222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04" tIns="60952" rIns="121904" bIns="609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/>
              </a:p>
            </p:txBody>
          </p:sp>
          <p:sp>
            <p:nvSpPr>
              <p:cNvPr id="393" name="Freeform 357"/>
              <p:cNvSpPr>
                <a:spLocks/>
              </p:cNvSpPr>
              <p:nvPr/>
            </p:nvSpPr>
            <p:spPr bwMode="auto">
              <a:xfrm>
                <a:off x="4757419" y="1708239"/>
                <a:ext cx="304800" cy="0"/>
              </a:xfrm>
              <a:custGeom>
                <a:avLst/>
                <a:gdLst>
                  <a:gd name="T0" fmla="*/ 0 w 192"/>
                  <a:gd name="T1" fmla="*/ 97 w 192"/>
                  <a:gd name="T2" fmla="*/ 192 w 19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92">
                    <a:moveTo>
                      <a:pt x="0" y="0"/>
                    </a:moveTo>
                    <a:lnTo>
                      <a:pt x="97" y="0"/>
                    </a:lnTo>
                    <a:lnTo>
                      <a:pt x="192" y="0"/>
                    </a:lnTo>
                  </a:path>
                </a:pathLst>
              </a:custGeom>
              <a:noFill/>
              <a:ln w="28575" cap="flat">
                <a:solidFill>
                  <a:srgbClr val="4579BD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04" tIns="60952" rIns="121904" bIns="60952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/>
              </a:p>
            </p:txBody>
          </p:sp>
          <p:sp>
            <p:nvSpPr>
              <p:cNvPr id="394" name="Rectangle 441"/>
              <p:cNvSpPr>
                <a:spLocks noChangeArrowheads="1"/>
              </p:cNvSpPr>
              <p:nvPr/>
            </p:nvSpPr>
            <p:spPr bwMode="auto">
              <a:xfrm>
                <a:off x="5108255" y="1647914"/>
                <a:ext cx="1296156" cy="301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8971"/>
                <a:r>
                  <a:rPr lang="pt-BR" altLang="en-US" sz="1000" b="1" dirty="0">
                    <a:solidFill>
                      <a:srgbClr val="4579BD"/>
                    </a:solidFill>
                  </a:rPr>
                  <a:t>Palbociclib + Fulvestrant </a:t>
                </a:r>
                <a:r>
                  <a:rPr lang="pt-BR" altLang="en-US" sz="1000" dirty="0">
                    <a:solidFill>
                      <a:srgbClr val="000000"/>
                    </a:solidFill>
                  </a:rPr>
                  <a:t>(n=347)</a:t>
                </a:r>
              </a:p>
              <a:p>
                <a:pPr defTabSz="1218971"/>
                <a:r>
                  <a:rPr lang="pt-BR" altLang="en-US" sz="1000" dirty="0">
                    <a:solidFill>
                      <a:srgbClr val="000000"/>
                    </a:solidFill>
                  </a:rPr>
                  <a:t>Median OS=34.8 months</a:t>
                </a:r>
              </a:p>
              <a:p>
                <a:pPr defTabSz="1218971"/>
                <a:r>
                  <a:rPr lang="pt-BR" altLang="en-US" sz="1000" dirty="0">
                    <a:solidFill>
                      <a:srgbClr val="000000"/>
                    </a:solidFill>
                  </a:rPr>
                  <a:t>95% CI, 28.8–39.9</a:t>
                </a:r>
                <a:endParaRPr lang="en-US" altLang="en-US" sz="1000" dirty="0"/>
              </a:p>
            </p:txBody>
          </p:sp>
          <p:sp>
            <p:nvSpPr>
              <p:cNvPr id="395" name="Rectangle 444"/>
              <p:cNvSpPr>
                <a:spLocks noChangeArrowheads="1"/>
              </p:cNvSpPr>
              <p:nvPr/>
            </p:nvSpPr>
            <p:spPr bwMode="auto">
              <a:xfrm>
                <a:off x="5121486" y="2050122"/>
                <a:ext cx="1175949" cy="3010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1218971"/>
                <a:r>
                  <a:rPr lang="pt-BR" altLang="en-US" sz="1000" b="1" dirty="0">
                    <a:solidFill>
                      <a:srgbClr val="EC2227"/>
                    </a:solidFill>
                  </a:rPr>
                  <a:t>Placebo + Fulvestrant </a:t>
                </a:r>
                <a:r>
                  <a:rPr lang="pt-BR" altLang="en-US" sz="1000" dirty="0">
                    <a:solidFill>
                      <a:srgbClr val="000000"/>
                    </a:solidFill>
                  </a:rPr>
                  <a:t>(n=174)</a:t>
                </a:r>
              </a:p>
              <a:p>
                <a:pPr defTabSz="1218971"/>
                <a:r>
                  <a:rPr lang="pt-BR" altLang="en-US" sz="1000" dirty="0">
                    <a:solidFill>
                      <a:srgbClr val="000000"/>
                    </a:solidFill>
                  </a:rPr>
                  <a:t>Median OS=28.0 months</a:t>
                </a:r>
              </a:p>
              <a:p>
                <a:pPr defTabSz="1218971"/>
                <a:r>
                  <a:rPr lang="pt-BR" altLang="en-US" sz="1000" dirty="0">
                    <a:solidFill>
                      <a:srgbClr val="000000"/>
                    </a:solidFill>
                  </a:rPr>
                  <a:t>95% CI, 23.5–33.8</a:t>
                </a:r>
                <a:endParaRPr lang="en-US" altLang="en-US" sz="1000" dirty="0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825673" y="6451362"/>
              <a:ext cx="3014038" cy="110814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Stratified HR=0.81</a:t>
              </a:r>
            </a:p>
            <a:p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95% CI, 0.65–0.99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Nominal 1-sided </a:t>
              </a:r>
              <a:r>
                <a:rPr lang="en-US" sz="1000" i="1" dirty="0">
                  <a:solidFill>
                    <a:srgbClr val="000000"/>
                  </a:solidFill>
                  <a:latin typeface="Arial" panose="020B0604020202020204" pitchFamily="34" charset="0"/>
                </a:rPr>
                <a:t>P</a:t>
              </a:r>
              <a:r>
                <a:rPr lang="en-US" sz="1000" dirty="0">
                  <a:solidFill>
                    <a:srgbClr val="000000"/>
                  </a:solidFill>
                  <a:latin typeface="Arial" panose="020B0604020202020204" pitchFamily="34" charset="0"/>
                </a:rPr>
                <a:t>=0.0221</a:t>
              </a:r>
            </a:p>
          </p:txBody>
        </p:sp>
        <p:sp>
          <p:nvSpPr>
            <p:cNvPr id="804" name="Rectangle 405"/>
            <p:cNvSpPr>
              <a:spLocks noChangeArrowheads="1"/>
            </p:cNvSpPr>
            <p:nvPr/>
          </p:nvSpPr>
          <p:spPr bwMode="auto">
            <a:xfrm>
              <a:off x="14586548" y="10111292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84</a:t>
              </a:r>
            </a:p>
          </p:txBody>
        </p:sp>
        <p:sp>
          <p:nvSpPr>
            <p:cNvPr id="805" name="Rectangle 430"/>
            <p:cNvSpPr>
              <a:spLocks noChangeArrowheads="1"/>
            </p:cNvSpPr>
            <p:nvPr/>
          </p:nvSpPr>
          <p:spPr bwMode="auto">
            <a:xfrm>
              <a:off x="14586548" y="10481386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27</a:t>
              </a:r>
            </a:p>
          </p:txBody>
        </p:sp>
        <p:sp>
          <p:nvSpPr>
            <p:cNvPr id="806" name="Rectangle 405"/>
            <p:cNvSpPr>
              <a:spLocks noChangeArrowheads="1"/>
            </p:cNvSpPr>
            <p:nvPr/>
          </p:nvSpPr>
          <p:spPr bwMode="auto">
            <a:xfrm>
              <a:off x="15398658" y="10111292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68</a:t>
              </a:r>
            </a:p>
          </p:txBody>
        </p:sp>
        <p:sp>
          <p:nvSpPr>
            <p:cNvPr id="807" name="Rectangle 430"/>
            <p:cNvSpPr>
              <a:spLocks noChangeArrowheads="1"/>
            </p:cNvSpPr>
            <p:nvPr/>
          </p:nvSpPr>
          <p:spPr bwMode="auto">
            <a:xfrm>
              <a:off x="15398658" y="10481386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22</a:t>
              </a:r>
            </a:p>
          </p:txBody>
        </p:sp>
        <p:sp>
          <p:nvSpPr>
            <p:cNvPr id="808" name="Rectangle 388"/>
            <p:cNvSpPr>
              <a:spLocks noChangeArrowheads="1"/>
            </p:cNvSpPr>
            <p:nvPr/>
          </p:nvSpPr>
          <p:spPr bwMode="auto">
            <a:xfrm>
              <a:off x="12150217" y="8984973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00000"/>
                  </a:solidFill>
                </a:rPr>
                <a:t>36</a:t>
              </a:r>
              <a:endParaRPr lang="en-US" altLang="en-US" sz="1000" dirty="0"/>
            </a:p>
          </p:txBody>
        </p:sp>
        <p:sp>
          <p:nvSpPr>
            <p:cNvPr id="809" name="Rectangle 388"/>
            <p:cNvSpPr>
              <a:spLocks noChangeArrowheads="1"/>
            </p:cNvSpPr>
            <p:nvPr/>
          </p:nvSpPr>
          <p:spPr bwMode="auto">
            <a:xfrm>
              <a:off x="13774439" y="8984973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00000"/>
                  </a:solidFill>
                </a:rPr>
                <a:t>48</a:t>
              </a:r>
              <a:endParaRPr lang="en-US" altLang="en-US" sz="1000" dirty="0"/>
            </a:p>
          </p:txBody>
        </p:sp>
        <p:sp>
          <p:nvSpPr>
            <p:cNvPr id="810" name="Rectangle 388"/>
            <p:cNvSpPr>
              <a:spLocks noChangeArrowheads="1"/>
            </p:cNvSpPr>
            <p:nvPr/>
          </p:nvSpPr>
          <p:spPr bwMode="auto">
            <a:xfrm>
              <a:off x="15398658" y="8984973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00000"/>
                  </a:solidFill>
                </a:rPr>
                <a:t>60</a:t>
              </a:r>
              <a:endParaRPr lang="en-US" altLang="en-US" sz="1000" dirty="0"/>
            </a:p>
          </p:txBody>
        </p:sp>
        <p:sp>
          <p:nvSpPr>
            <p:cNvPr id="811" name="Rectangle 388"/>
            <p:cNvSpPr>
              <a:spLocks noChangeArrowheads="1"/>
            </p:cNvSpPr>
            <p:nvPr/>
          </p:nvSpPr>
          <p:spPr bwMode="auto">
            <a:xfrm>
              <a:off x="17022879" y="8984973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00000"/>
                  </a:solidFill>
                </a:rPr>
                <a:t>72</a:t>
              </a:r>
              <a:endParaRPr lang="en-US" altLang="en-US" sz="1000" dirty="0"/>
            </a:p>
          </p:txBody>
        </p:sp>
        <p:sp>
          <p:nvSpPr>
            <p:cNvPr id="812" name="Line 11"/>
            <p:cNvSpPr>
              <a:spLocks noChangeShapeType="1"/>
            </p:cNvSpPr>
            <p:nvPr/>
          </p:nvSpPr>
          <p:spPr bwMode="auto">
            <a:xfrm flipV="1">
              <a:off x="12291299" y="8724147"/>
              <a:ext cx="0" cy="112004"/>
            </a:xfrm>
            <a:prstGeom prst="line">
              <a:avLst/>
            </a:prstGeom>
            <a:noFill/>
            <a:ln w="9525" cap="flat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813" name="Line 12"/>
            <p:cNvSpPr>
              <a:spLocks noChangeShapeType="1"/>
            </p:cNvSpPr>
            <p:nvPr/>
          </p:nvSpPr>
          <p:spPr bwMode="auto">
            <a:xfrm flipV="1">
              <a:off x="13915519" y="8724147"/>
              <a:ext cx="0" cy="112004"/>
            </a:xfrm>
            <a:prstGeom prst="line">
              <a:avLst/>
            </a:prstGeom>
            <a:noFill/>
            <a:ln w="9525" cap="flat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814" name="Line 13"/>
            <p:cNvSpPr>
              <a:spLocks noChangeShapeType="1"/>
            </p:cNvSpPr>
            <p:nvPr/>
          </p:nvSpPr>
          <p:spPr bwMode="auto">
            <a:xfrm flipV="1">
              <a:off x="15539740" y="8724147"/>
              <a:ext cx="0" cy="112004"/>
            </a:xfrm>
            <a:prstGeom prst="line">
              <a:avLst/>
            </a:prstGeom>
            <a:noFill/>
            <a:ln w="9525" cap="flat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815" name="Line 14"/>
            <p:cNvSpPr>
              <a:spLocks noChangeShapeType="1"/>
            </p:cNvSpPr>
            <p:nvPr/>
          </p:nvSpPr>
          <p:spPr bwMode="auto">
            <a:xfrm flipV="1">
              <a:off x="17163961" y="8724147"/>
              <a:ext cx="0" cy="112004"/>
            </a:xfrm>
            <a:prstGeom prst="line">
              <a:avLst/>
            </a:prstGeom>
            <a:noFill/>
            <a:ln w="9525" cap="flat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  <p:sp>
          <p:nvSpPr>
            <p:cNvPr id="816" name="Rectangle 405"/>
            <p:cNvSpPr>
              <a:spLocks noChangeArrowheads="1"/>
            </p:cNvSpPr>
            <p:nvPr/>
          </p:nvSpPr>
          <p:spPr bwMode="auto">
            <a:xfrm>
              <a:off x="16210770" y="10111292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60</a:t>
              </a:r>
            </a:p>
          </p:txBody>
        </p:sp>
        <p:sp>
          <p:nvSpPr>
            <p:cNvPr id="817" name="Rectangle 430"/>
            <p:cNvSpPr>
              <a:spLocks noChangeArrowheads="1"/>
            </p:cNvSpPr>
            <p:nvPr/>
          </p:nvSpPr>
          <p:spPr bwMode="auto">
            <a:xfrm>
              <a:off x="16210770" y="10481386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19</a:t>
              </a:r>
            </a:p>
          </p:txBody>
        </p:sp>
        <p:sp>
          <p:nvSpPr>
            <p:cNvPr id="818" name="Rectangle 405"/>
            <p:cNvSpPr>
              <a:spLocks noChangeArrowheads="1"/>
            </p:cNvSpPr>
            <p:nvPr/>
          </p:nvSpPr>
          <p:spPr bwMode="auto">
            <a:xfrm>
              <a:off x="17022879" y="10111292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54</a:t>
              </a:r>
            </a:p>
          </p:txBody>
        </p:sp>
        <p:sp>
          <p:nvSpPr>
            <p:cNvPr id="819" name="Rectangle 430"/>
            <p:cNvSpPr>
              <a:spLocks noChangeArrowheads="1"/>
            </p:cNvSpPr>
            <p:nvPr/>
          </p:nvSpPr>
          <p:spPr bwMode="auto">
            <a:xfrm>
              <a:off x="17022879" y="10481386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17</a:t>
              </a:r>
            </a:p>
          </p:txBody>
        </p:sp>
        <p:sp>
          <p:nvSpPr>
            <p:cNvPr id="820" name="Rectangle 405"/>
            <p:cNvSpPr>
              <a:spLocks noChangeArrowheads="1"/>
            </p:cNvSpPr>
            <p:nvPr/>
          </p:nvSpPr>
          <p:spPr bwMode="auto">
            <a:xfrm>
              <a:off x="17905530" y="10111292"/>
              <a:ext cx="141084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4</a:t>
              </a:r>
            </a:p>
          </p:txBody>
        </p:sp>
        <p:sp>
          <p:nvSpPr>
            <p:cNvPr id="821" name="Rectangle 430"/>
            <p:cNvSpPr>
              <a:spLocks noChangeArrowheads="1"/>
            </p:cNvSpPr>
            <p:nvPr/>
          </p:nvSpPr>
          <p:spPr bwMode="auto">
            <a:xfrm>
              <a:off x="17905530" y="10481386"/>
              <a:ext cx="141084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10101"/>
                  </a:solidFill>
                </a:rPr>
                <a:t>0</a:t>
              </a:r>
            </a:p>
          </p:txBody>
        </p:sp>
        <p:grpSp>
          <p:nvGrpSpPr>
            <p:cNvPr id="8527" name="Group 8526"/>
            <p:cNvGrpSpPr/>
            <p:nvPr/>
          </p:nvGrpSpPr>
          <p:grpSpPr>
            <a:xfrm>
              <a:off x="7342103" y="3279861"/>
              <a:ext cx="11017880" cy="4908621"/>
              <a:chOff x="7113588" y="-7227888"/>
              <a:chExt cx="11291887" cy="4794251"/>
            </a:xfrm>
          </p:grpSpPr>
          <p:sp>
            <p:nvSpPr>
              <p:cNvPr id="8528" name="Freeform 2752"/>
              <p:cNvSpPr>
                <a:spLocks/>
              </p:cNvSpPr>
              <p:nvPr/>
            </p:nvSpPr>
            <p:spPr bwMode="auto">
              <a:xfrm>
                <a:off x="8577263" y="-6380163"/>
                <a:ext cx="15875" cy="0"/>
              </a:xfrm>
              <a:custGeom>
                <a:avLst/>
                <a:gdLst>
                  <a:gd name="T0" fmla="*/ 0 w 10"/>
                  <a:gd name="T1" fmla="*/ 10 w 10"/>
                  <a:gd name="T2" fmla="*/ 10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">
                    <a:moveTo>
                      <a:pt x="0" y="0"/>
                    </a:moveTo>
                    <a:lnTo>
                      <a:pt x="10" y="0"/>
                    </a:lnTo>
                    <a:lnTo>
                      <a:pt x="1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29" name="Freeform 2754"/>
              <p:cNvSpPr>
                <a:spLocks/>
              </p:cNvSpPr>
              <p:nvPr/>
            </p:nvSpPr>
            <p:spPr bwMode="auto">
              <a:xfrm>
                <a:off x="8593138" y="-6361113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30" name="Freeform 2756"/>
              <p:cNvSpPr>
                <a:spLocks/>
              </p:cNvSpPr>
              <p:nvPr/>
            </p:nvSpPr>
            <p:spPr bwMode="auto">
              <a:xfrm>
                <a:off x="8612188" y="-6346825"/>
                <a:ext cx="17463" cy="0"/>
              </a:xfrm>
              <a:custGeom>
                <a:avLst/>
                <a:gdLst>
                  <a:gd name="T0" fmla="*/ 0 w 11"/>
                  <a:gd name="T1" fmla="*/ 11 w 11"/>
                  <a:gd name="T2" fmla="*/ 11 w 1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1">
                    <a:moveTo>
                      <a:pt x="0" y="0"/>
                    </a:moveTo>
                    <a:lnTo>
                      <a:pt x="11" y="0"/>
                    </a:lnTo>
                    <a:lnTo>
                      <a:pt x="11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31" name="Freeform 2758"/>
              <p:cNvSpPr>
                <a:spLocks/>
              </p:cNvSpPr>
              <p:nvPr/>
            </p:nvSpPr>
            <p:spPr bwMode="auto">
              <a:xfrm>
                <a:off x="8629650" y="-6335713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32" name="Freeform 2760"/>
              <p:cNvSpPr>
                <a:spLocks/>
              </p:cNvSpPr>
              <p:nvPr/>
            </p:nvSpPr>
            <p:spPr bwMode="auto">
              <a:xfrm>
                <a:off x="8637588" y="-6319838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33" name="Freeform 2762"/>
              <p:cNvSpPr>
                <a:spLocks/>
              </p:cNvSpPr>
              <p:nvPr/>
            </p:nvSpPr>
            <p:spPr bwMode="auto">
              <a:xfrm>
                <a:off x="8648700" y="-6302375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34" name="Freeform 2764"/>
              <p:cNvSpPr>
                <a:spLocks/>
              </p:cNvSpPr>
              <p:nvPr/>
            </p:nvSpPr>
            <p:spPr bwMode="auto">
              <a:xfrm>
                <a:off x="8656638" y="-6286500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35" name="Freeform 2766"/>
              <p:cNvSpPr>
                <a:spLocks/>
              </p:cNvSpPr>
              <p:nvPr/>
            </p:nvSpPr>
            <p:spPr bwMode="auto">
              <a:xfrm>
                <a:off x="8675688" y="-6275388"/>
                <a:ext cx="60325" cy="0"/>
              </a:xfrm>
              <a:custGeom>
                <a:avLst/>
                <a:gdLst>
                  <a:gd name="T0" fmla="*/ 0 w 38"/>
                  <a:gd name="T1" fmla="*/ 38 w 38"/>
                  <a:gd name="T2" fmla="*/ 38 w 3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8">
                    <a:moveTo>
                      <a:pt x="0" y="0"/>
                    </a:moveTo>
                    <a:lnTo>
                      <a:pt x="38" y="0"/>
                    </a:lnTo>
                    <a:lnTo>
                      <a:pt x="38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36" name="Freeform 2768"/>
              <p:cNvSpPr>
                <a:spLocks/>
              </p:cNvSpPr>
              <p:nvPr/>
            </p:nvSpPr>
            <p:spPr bwMode="auto">
              <a:xfrm>
                <a:off x="8736013" y="-6256338"/>
                <a:ext cx="104775" cy="0"/>
              </a:xfrm>
              <a:custGeom>
                <a:avLst/>
                <a:gdLst>
                  <a:gd name="T0" fmla="*/ 0 w 66"/>
                  <a:gd name="T1" fmla="*/ 66 w 66"/>
                  <a:gd name="T2" fmla="*/ 66 w 6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6">
                    <a:moveTo>
                      <a:pt x="0" y="0"/>
                    </a:moveTo>
                    <a:lnTo>
                      <a:pt x="66" y="0"/>
                    </a:lnTo>
                    <a:lnTo>
                      <a:pt x="66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37" name="Freeform 2770"/>
              <p:cNvSpPr>
                <a:spLocks/>
              </p:cNvSpPr>
              <p:nvPr/>
            </p:nvSpPr>
            <p:spPr bwMode="auto">
              <a:xfrm>
                <a:off x="8840788" y="-6242050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38" name="Freeform 2772"/>
              <p:cNvSpPr>
                <a:spLocks/>
              </p:cNvSpPr>
              <p:nvPr/>
            </p:nvSpPr>
            <p:spPr bwMode="auto">
              <a:xfrm>
                <a:off x="8851900" y="-6226175"/>
                <a:ext cx="15875" cy="0"/>
              </a:xfrm>
              <a:custGeom>
                <a:avLst/>
                <a:gdLst>
                  <a:gd name="T0" fmla="*/ 0 w 10"/>
                  <a:gd name="T1" fmla="*/ 10 w 10"/>
                  <a:gd name="T2" fmla="*/ 10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">
                    <a:moveTo>
                      <a:pt x="0" y="0"/>
                    </a:moveTo>
                    <a:lnTo>
                      <a:pt x="10" y="0"/>
                    </a:lnTo>
                    <a:lnTo>
                      <a:pt x="1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39" name="Freeform 2774"/>
              <p:cNvSpPr>
                <a:spLocks/>
              </p:cNvSpPr>
              <p:nvPr/>
            </p:nvSpPr>
            <p:spPr bwMode="auto">
              <a:xfrm>
                <a:off x="8867775" y="-6215063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40" name="Freeform 2776"/>
              <p:cNvSpPr>
                <a:spLocks/>
              </p:cNvSpPr>
              <p:nvPr/>
            </p:nvSpPr>
            <p:spPr bwMode="auto">
              <a:xfrm>
                <a:off x="8878888" y="-6196013"/>
                <a:ext cx="44450" cy="0"/>
              </a:xfrm>
              <a:custGeom>
                <a:avLst/>
                <a:gdLst>
                  <a:gd name="T0" fmla="*/ 0 w 28"/>
                  <a:gd name="T1" fmla="*/ 28 w 28"/>
                  <a:gd name="T2" fmla="*/ 28 w 2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8">
                    <a:moveTo>
                      <a:pt x="0" y="0"/>
                    </a:moveTo>
                    <a:lnTo>
                      <a:pt x="28" y="0"/>
                    </a:lnTo>
                    <a:lnTo>
                      <a:pt x="28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41" name="Freeform 2778"/>
              <p:cNvSpPr>
                <a:spLocks/>
              </p:cNvSpPr>
              <p:nvPr/>
            </p:nvSpPr>
            <p:spPr bwMode="auto">
              <a:xfrm>
                <a:off x="8923338" y="-61658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42" name="Freeform 2780"/>
              <p:cNvSpPr>
                <a:spLocks/>
              </p:cNvSpPr>
              <p:nvPr/>
            </p:nvSpPr>
            <p:spPr bwMode="auto">
              <a:xfrm>
                <a:off x="8923338" y="-6154738"/>
                <a:ext cx="60325" cy="0"/>
              </a:xfrm>
              <a:custGeom>
                <a:avLst/>
                <a:gdLst>
                  <a:gd name="T0" fmla="*/ 0 w 38"/>
                  <a:gd name="T1" fmla="*/ 38 w 38"/>
                  <a:gd name="T2" fmla="*/ 38 w 3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8">
                    <a:moveTo>
                      <a:pt x="0" y="0"/>
                    </a:moveTo>
                    <a:lnTo>
                      <a:pt x="38" y="0"/>
                    </a:lnTo>
                    <a:lnTo>
                      <a:pt x="38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43" name="Freeform 2782"/>
              <p:cNvSpPr>
                <a:spLocks/>
              </p:cNvSpPr>
              <p:nvPr/>
            </p:nvSpPr>
            <p:spPr bwMode="auto">
              <a:xfrm>
                <a:off x="8983663" y="-6135688"/>
                <a:ext cx="46038" cy="0"/>
              </a:xfrm>
              <a:custGeom>
                <a:avLst/>
                <a:gdLst>
                  <a:gd name="T0" fmla="*/ 0 w 29"/>
                  <a:gd name="T1" fmla="*/ 29 w 29"/>
                  <a:gd name="T2" fmla="*/ 29 w 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9">
                    <a:moveTo>
                      <a:pt x="0" y="0"/>
                    </a:moveTo>
                    <a:lnTo>
                      <a:pt x="29" y="0"/>
                    </a:lnTo>
                    <a:lnTo>
                      <a:pt x="29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44" name="Freeform 2784"/>
              <p:cNvSpPr>
                <a:spLocks/>
              </p:cNvSpPr>
              <p:nvPr/>
            </p:nvSpPr>
            <p:spPr bwMode="auto">
              <a:xfrm>
                <a:off x="9029700" y="-6121400"/>
                <a:ext cx="6350" cy="0"/>
              </a:xfrm>
              <a:custGeom>
                <a:avLst/>
                <a:gdLst>
                  <a:gd name="T0" fmla="*/ 0 w 4"/>
                  <a:gd name="T1" fmla="*/ 4 w 4"/>
                  <a:gd name="T2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45" name="Freeform 2786"/>
              <p:cNvSpPr>
                <a:spLocks/>
              </p:cNvSpPr>
              <p:nvPr/>
            </p:nvSpPr>
            <p:spPr bwMode="auto">
              <a:xfrm>
                <a:off x="9036050" y="-6105525"/>
                <a:ext cx="26988" cy="0"/>
              </a:xfrm>
              <a:custGeom>
                <a:avLst/>
                <a:gdLst>
                  <a:gd name="T0" fmla="*/ 0 w 17"/>
                  <a:gd name="T1" fmla="*/ 17 w 17"/>
                  <a:gd name="T2" fmla="*/ 17 w 1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46" name="Freeform 2788"/>
              <p:cNvSpPr>
                <a:spLocks/>
              </p:cNvSpPr>
              <p:nvPr/>
            </p:nvSpPr>
            <p:spPr bwMode="auto">
              <a:xfrm>
                <a:off x="9063038" y="-6086475"/>
                <a:ext cx="52388" cy="0"/>
              </a:xfrm>
              <a:custGeom>
                <a:avLst/>
                <a:gdLst>
                  <a:gd name="T0" fmla="*/ 0 w 33"/>
                  <a:gd name="T1" fmla="*/ 33 w 33"/>
                  <a:gd name="T2" fmla="*/ 33 w 3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3">
                    <a:moveTo>
                      <a:pt x="0" y="0"/>
                    </a:moveTo>
                    <a:lnTo>
                      <a:pt x="33" y="0"/>
                    </a:lnTo>
                    <a:lnTo>
                      <a:pt x="33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47" name="Freeform 2790"/>
              <p:cNvSpPr>
                <a:spLocks/>
              </p:cNvSpPr>
              <p:nvPr/>
            </p:nvSpPr>
            <p:spPr bwMode="auto">
              <a:xfrm>
                <a:off x="9115425" y="-6061075"/>
                <a:ext cx="38100" cy="0"/>
              </a:xfrm>
              <a:custGeom>
                <a:avLst/>
                <a:gdLst>
                  <a:gd name="T0" fmla="*/ 0 w 24"/>
                  <a:gd name="T1" fmla="*/ 24 w 24"/>
                  <a:gd name="T2" fmla="*/ 24 w 2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48" name="Freeform 2792"/>
              <p:cNvSpPr>
                <a:spLocks/>
              </p:cNvSpPr>
              <p:nvPr/>
            </p:nvSpPr>
            <p:spPr bwMode="auto">
              <a:xfrm>
                <a:off x="9153525" y="-6042025"/>
                <a:ext cx="123825" cy="0"/>
              </a:xfrm>
              <a:custGeom>
                <a:avLst/>
                <a:gdLst>
                  <a:gd name="T0" fmla="*/ 0 w 78"/>
                  <a:gd name="T1" fmla="*/ 78 w 78"/>
                  <a:gd name="T2" fmla="*/ 78 w 7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">
                    <a:moveTo>
                      <a:pt x="0" y="0"/>
                    </a:moveTo>
                    <a:lnTo>
                      <a:pt x="78" y="0"/>
                    </a:lnTo>
                    <a:lnTo>
                      <a:pt x="78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49" name="Freeform 2794"/>
              <p:cNvSpPr>
                <a:spLocks/>
              </p:cNvSpPr>
              <p:nvPr/>
            </p:nvSpPr>
            <p:spPr bwMode="auto">
              <a:xfrm>
                <a:off x="9277350" y="-6026150"/>
                <a:ext cx="46038" cy="0"/>
              </a:xfrm>
              <a:custGeom>
                <a:avLst/>
                <a:gdLst>
                  <a:gd name="T0" fmla="*/ 0 w 29"/>
                  <a:gd name="T1" fmla="*/ 29 w 29"/>
                  <a:gd name="T2" fmla="*/ 29 w 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9">
                    <a:moveTo>
                      <a:pt x="0" y="0"/>
                    </a:moveTo>
                    <a:lnTo>
                      <a:pt x="29" y="0"/>
                    </a:lnTo>
                    <a:lnTo>
                      <a:pt x="29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50" name="Freeform 2796"/>
              <p:cNvSpPr>
                <a:spLocks/>
              </p:cNvSpPr>
              <p:nvPr/>
            </p:nvSpPr>
            <p:spPr bwMode="auto">
              <a:xfrm>
                <a:off x="9323388" y="-6015038"/>
                <a:ext cx="6350" cy="0"/>
              </a:xfrm>
              <a:custGeom>
                <a:avLst/>
                <a:gdLst>
                  <a:gd name="T0" fmla="*/ 0 w 4"/>
                  <a:gd name="T1" fmla="*/ 4 w 4"/>
                  <a:gd name="T2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51" name="Freeform 2798"/>
              <p:cNvSpPr>
                <a:spLocks/>
              </p:cNvSpPr>
              <p:nvPr/>
            </p:nvSpPr>
            <p:spPr bwMode="auto">
              <a:xfrm>
                <a:off x="9329738" y="-5992813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52" name="Freeform 2800"/>
              <p:cNvSpPr>
                <a:spLocks/>
              </p:cNvSpPr>
              <p:nvPr/>
            </p:nvSpPr>
            <p:spPr bwMode="auto">
              <a:xfrm>
                <a:off x="9337675" y="-59817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53" name="Freeform 2802"/>
              <p:cNvSpPr>
                <a:spLocks/>
              </p:cNvSpPr>
              <p:nvPr/>
            </p:nvSpPr>
            <p:spPr bwMode="auto">
              <a:xfrm>
                <a:off x="9337675" y="-5967413"/>
                <a:ext cx="63500" cy="0"/>
              </a:xfrm>
              <a:custGeom>
                <a:avLst/>
                <a:gdLst>
                  <a:gd name="T0" fmla="*/ 0 w 40"/>
                  <a:gd name="T1" fmla="*/ 40 w 40"/>
                  <a:gd name="T2" fmla="*/ 40 w 4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0">
                    <a:moveTo>
                      <a:pt x="0" y="0"/>
                    </a:moveTo>
                    <a:lnTo>
                      <a:pt x="40" y="0"/>
                    </a:lnTo>
                    <a:lnTo>
                      <a:pt x="4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54" name="Freeform 2804"/>
              <p:cNvSpPr>
                <a:spLocks/>
              </p:cNvSpPr>
              <p:nvPr/>
            </p:nvSpPr>
            <p:spPr bwMode="auto">
              <a:xfrm>
                <a:off x="9401175" y="-5948363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55" name="Freeform 2806"/>
              <p:cNvSpPr>
                <a:spLocks/>
              </p:cNvSpPr>
              <p:nvPr/>
            </p:nvSpPr>
            <p:spPr bwMode="auto">
              <a:xfrm>
                <a:off x="9420225" y="-5932488"/>
                <a:ext cx="41275" cy="0"/>
              </a:xfrm>
              <a:custGeom>
                <a:avLst/>
                <a:gdLst>
                  <a:gd name="T0" fmla="*/ 0 w 26"/>
                  <a:gd name="T1" fmla="*/ 26 w 26"/>
                  <a:gd name="T2" fmla="*/ 26 w 2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6">
                    <a:moveTo>
                      <a:pt x="0" y="0"/>
                    </a:moveTo>
                    <a:lnTo>
                      <a:pt x="26" y="0"/>
                    </a:lnTo>
                    <a:lnTo>
                      <a:pt x="26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56" name="Freeform 2808"/>
              <p:cNvSpPr>
                <a:spLocks/>
              </p:cNvSpPr>
              <p:nvPr/>
            </p:nvSpPr>
            <p:spPr bwMode="auto">
              <a:xfrm>
                <a:off x="9461500" y="-5899150"/>
                <a:ext cx="46038" cy="0"/>
              </a:xfrm>
              <a:custGeom>
                <a:avLst/>
                <a:gdLst>
                  <a:gd name="T0" fmla="*/ 0 w 29"/>
                  <a:gd name="T1" fmla="*/ 29 w 29"/>
                  <a:gd name="T2" fmla="*/ 29 w 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9">
                    <a:moveTo>
                      <a:pt x="0" y="0"/>
                    </a:moveTo>
                    <a:lnTo>
                      <a:pt x="29" y="0"/>
                    </a:lnTo>
                    <a:lnTo>
                      <a:pt x="29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57" name="Freeform 2810"/>
              <p:cNvSpPr>
                <a:spLocks/>
              </p:cNvSpPr>
              <p:nvPr/>
            </p:nvSpPr>
            <p:spPr bwMode="auto">
              <a:xfrm>
                <a:off x="9507538" y="-5872163"/>
                <a:ext cx="36513" cy="0"/>
              </a:xfrm>
              <a:custGeom>
                <a:avLst/>
                <a:gdLst>
                  <a:gd name="T0" fmla="*/ 0 w 23"/>
                  <a:gd name="T1" fmla="*/ 23 w 23"/>
                  <a:gd name="T2" fmla="*/ 23 w 2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3">
                    <a:moveTo>
                      <a:pt x="0" y="0"/>
                    </a:moveTo>
                    <a:lnTo>
                      <a:pt x="23" y="0"/>
                    </a:lnTo>
                    <a:lnTo>
                      <a:pt x="23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58" name="Freeform 2812"/>
              <p:cNvSpPr>
                <a:spLocks/>
              </p:cNvSpPr>
              <p:nvPr/>
            </p:nvSpPr>
            <p:spPr bwMode="auto">
              <a:xfrm>
                <a:off x="9544050" y="-5853113"/>
                <a:ext cx="15875" cy="0"/>
              </a:xfrm>
              <a:custGeom>
                <a:avLst/>
                <a:gdLst>
                  <a:gd name="T0" fmla="*/ 0 w 10"/>
                  <a:gd name="T1" fmla="*/ 10 w 10"/>
                  <a:gd name="T2" fmla="*/ 10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">
                    <a:moveTo>
                      <a:pt x="0" y="0"/>
                    </a:moveTo>
                    <a:lnTo>
                      <a:pt x="10" y="0"/>
                    </a:lnTo>
                    <a:lnTo>
                      <a:pt x="1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59" name="Freeform 2814"/>
              <p:cNvSpPr>
                <a:spLocks/>
              </p:cNvSpPr>
              <p:nvPr/>
            </p:nvSpPr>
            <p:spPr bwMode="auto">
              <a:xfrm>
                <a:off x="9559925" y="-5838825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60" name="Freeform 2816"/>
              <p:cNvSpPr>
                <a:spLocks/>
              </p:cNvSpPr>
              <p:nvPr/>
            </p:nvSpPr>
            <p:spPr bwMode="auto">
              <a:xfrm>
                <a:off x="9578975" y="-5827713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61" name="Freeform 2818"/>
              <p:cNvSpPr>
                <a:spLocks/>
              </p:cNvSpPr>
              <p:nvPr/>
            </p:nvSpPr>
            <p:spPr bwMode="auto">
              <a:xfrm>
                <a:off x="9586913" y="-5811838"/>
                <a:ext cx="44450" cy="0"/>
              </a:xfrm>
              <a:custGeom>
                <a:avLst/>
                <a:gdLst>
                  <a:gd name="T0" fmla="*/ 0 w 28"/>
                  <a:gd name="T1" fmla="*/ 28 w 28"/>
                  <a:gd name="T2" fmla="*/ 28 w 2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8">
                    <a:moveTo>
                      <a:pt x="0" y="0"/>
                    </a:moveTo>
                    <a:lnTo>
                      <a:pt x="28" y="0"/>
                    </a:lnTo>
                    <a:lnTo>
                      <a:pt x="28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62" name="Freeform 2820"/>
              <p:cNvSpPr>
                <a:spLocks/>
              </p:cNvSpPr>
              <p:nvPr/>
            </p:nvSpPr>
            <p:spPr bwMode="auto">
              <a:xfrm>
                <a:off x="9631363" y="-5794375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63" name="Freeform 2822"/>
              <p:cNvSpPr>
                <a:spLocks/>
              </p:cNvSpPr>
              <p:nvPr/>
            </p:nvSpPr>
            <p:spPr bwMode="auto">
              <a:xfrm>
                <a:off x="9639300" y="-5778500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64" name="Freeform 2824"/>
              <p:cNvSpPr>
                <a:spLocks/>
              </p:cNvSpPr>
              <p:nvPr/>
            </p:nvSpPr>
            <p:spPr bwMode="auto">
              <a:xfrm>
                <a:off x="9650413" y="-5767388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65" name="Freeform 2826"/>
              <p:cNvSpPr>
                <a:spLocks/>
              </p:cNvSpPr>
              <p:nvPr/>
            </p:nvSpPr>
            <p:spPr bwMode="auto">
              <a:xfrm>
                <a:off x="9658350" y="-5734050"/>
                <a:ext cx="63500" cy="0"/>
              </a:xfrm>
              <a:custGeom>
                <a:avLst/>
                <a:gdLst>
                  <a:gd name="T0" fmla="*/ 0 w 40"/>
                  <a:gd name="T1" fmla="*/ 40 w 40"/>
                  <a:gd name="T2" fmla="*/ 40 w 4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0">
                    <a:moveTo>
                      <a:pt x="0" y="0"/>
                    </a:moveTo>
                    <a:lnTo>
                      <a:pt x="40" y="0"/>
                    </a:lnTo>
                    <a:lnTo>
                      <a:pt x="4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66" name="Freeform 2828"/>
              <p:cNvSpPr>
                <a:spLocks/>
              </p:cNvSpPr>
              <p:nvPr/>
            </p:nvSpPr>
            <p:spPr bwMode="auto">
              <a:xfrm>
                <a:off x="9721850" y="-5718175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67" name="Freeform 2830"/>
              <p:cNvSpPr>
                <a:spLocks/>
              </p:cNvSpPr>
              <p:nvPr/>
            </p:nvSpPr>
            <p:spPr bwMode="auto">
              <a:xfrm>
                <a:off x="9729788" y="-5699125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68" name="Freeform 2832"/>
              <p:cNvSpPr>
                <a:spLocks/>
              </p:cNvSpPr>
              <p:nvPr/>
            </p:nvSpPr>
            <p:spPr bwMode="auto">
              <a:xfrm>
                <a:off x="9748838" y="-5688013"/>
                <a:ext cx="6350" cy="0"/>
              </a:xfrm>
              <a:custGeom>
                <a:avLst/>
                <a:gdLst>
                  <a:gd name="T0" fmla="*/ 0 w 4"/>
                  <a:gd name="T1" fmla="*/ 4 w 4"/>
                  <a:gd name="T2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69" name="Freeform 2834"/>
              <p:cNvSpPr>
                <a:spLocks/>
              </p:cNvSpPr>
              <p:nvPr/>
            </p:nvSpPr>
            <p:spPr bwMode="auto">
              <a:xfrm>
                <a:off x="9755188" y="-5665788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70" name="Freeform 2836"/>
              <p:cNvSpPr>
                <a:spLocks/>
              </p:cNvSpPr>
              <p:nvPr/>
            </p:nvSpPr>
            <p:spPr bwMode="auto">
              <a:xfrm>
                <a:off x="9763125" y="-5654675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71" name="Freeform 2838"/>
              <p:cNvSpPr>
                <a:spLocks/>
              </p:cNvSpPr>
              <p:nvPr/>
            </p:nvSpPr>
            <p:spPr bwMode="auto">
              <a:xfrm>
                <a:off x="9774238" y="-5638800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72" name="Freeform 2840"/>
              <p:cNvSpPr>
                <a:spLocks/>
              </p:cNvSpPr>
              <p:nvPr/>
            </p:nvSpPr>
            <p:spPr bwMode="auto">
              <a:xfrm>
                <a:off x="9793288" y="-5619750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21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21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73" name="Freeform 2842"/>
              <p:cNvSpPr>
                <a:spLocks/>
              </p:cNvSpPr>
              <p:nvPr/>
            </p:nvSpPr>
            <p:spPr bwMode="auto">
              <a:xfrm>
                <a:off x="9826625" y="-5605463"/>
                <a:ext cx="26988" cy="0"/>
              </a:xfrm>
              <a:custGeom>
                <a:avLst/>
                <a:gdLst>
                  <a:gd name="T0" fmla="*/ 0 w 17"/>
                  <a:gd name="T1" fmla="*/ 17 w 17"/>
                  <a:gd name="T2" fmla="*/ 17 w 1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74" name="Freeform 2844"/>
              <p:cNvSpPr>
                <a:spLocks/>
              </p:cNvSpPr>
              <p:nvPr/>
            </p:nvSpPr>
            <p:spPr bwMode="auto">
              <a:xfrm>
                <a:off x="9853613" y="-55943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75" name="Freeform 2846"/>
              <p:cNvSpPr>
                <a:spLocks/>
              </p:cNvSpPr>
              <p:nvPr/>
            </p:nvSpPr>
            <p:spPr bwMode="auto">
              <a:xfrm>
                <a:off x="9853613" y="-5572125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76" name="Freeform 2848"/>
              <p:cNvSpPr>
                <a:spLocks/>
              </p:cNvSpPr>
              <p:nvPr/>
            </p:nvSpPr>
            <p:spPr bwMode="auto">
              <a:xfrm>
                <a:off x="9872663" y="-55610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77" name="Freeform 2850"/>
              <p:cNvSpPr>
                <a:spLocks/>
              </p:cNvSpPr>
              <p:nvPr/>
            </p:nvSpPr>
            <p:spPr bwMode="auto">
              <a:xfrm>
                <a:off x="9872663" y="-5526088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78" name="Freeform 2852"/>
              <p:cNvSpPr>
                <a:spLocks/>
              </p:cNvSpPr>
              <p:nvPr/>
            </p:nvSpPr>
            <p:spPr bwMode="auto">
              <a:xfrm>
                <a:off x="9880600" y="-5511800"/>
                <a:ext cx="6350" cy="0"/>
              </a:xfrm>
              <a:custGeom>
                <a:avLst/>
                <a:gdLst>
                  <a:gd name="T0" fmla="*/ 0 w 4"/>
                  <a:gd name="T1" fmla="*/ 4 w 4"/>
                  <a:gd name="T2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79" name="Freeform 2854"/>
              <p:cNvSpPr>
                <a:spLocks/>
              </p:cNvSpPr>
              <p:nvPr/>
            </p:nvSpPr>
            <p:spPr bwMode="auto">
              <a:xfrm>
                <a:off x="9886950" y="-5500688"/>
                <a:ext cx="30163" cy="0"/>
              </a:xfrm>
              <a:custGeom>
                <a:avLst/>
                <a:gdLst>
                  <a:gd name="T0" fmla="*/ 0 w 19"/>
                  <a:gd name="T1" fmla="*/ 19 w 19"/>
                  <a:gd name="T2" fmla="*/ 19 w 1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9">
                    <a:moveTo>
                      <a:pt x="0" y="0"/>
                    </a:moveTo>
                    <a:lnTo>
                      <a:pt x="19" y="0"/>
                    </a:lnTo>
                    <a:lnTo>
                      <a:pt x="19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80" name="Freeform 2856"/>
              <p:cNvSpPr>
                <a:spLocks/>
              </p:cNvSpPr>
              <p:nvPr/>
            </p:nvSpPr>
            <p:spPr bwMode="auto">
              <a:xfrm>
                <a:off x="9917113" y="-5484813"/>
                <a:ext cx="34925" cy="0"/>
              </a:xfrm>
              <a:custGeom>
                <a:avLst/>
                <a:gdLst>
                  <a:gd name="T0" fmla="*/ 0 w 22"/>
                  <a:gd name="T1" fmla="*/ 22 w 22"/>
                  <a:gd name="T2" fmla="*/ 22 w 2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2">
                    <a:moveTo>
                      <a:pt x="0" y="0"/>
                    </a:moveTo>
                    <a:lnTo>
                      <a:pt x="22" y="0"/>
                    </a:lnTo>
                    <a:lnTo>
                      <a:pt x="2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81" name="Freeform 2858"/>
              <p:cNvSpPr>
                <a:spLocks/>
              </p:cNvSpPr>
              <p:nvPr/>
            </p:nvSpPr>
            <p:spPr bwMode="auto">
              <a:xfrm>
                <a:off x="9952038" y="-5465763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21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21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82" name="Freeform 2860"/>
              <p:cNvSpPr>
                <a:spLocks/>
              </p:cNvSpPr>
              <p:nvPr/>
            </p:nvSpPr>
            <p:spPr bwMode="auto">
              <a:xfrm>
                <a:off x="9985375" y="-5451475"/>
                <a:ext cx="55563" cy="0"/>
              </a:xfrm>
              <a:custGeom>
                <a:avLst/>
                <a:gdLst>
                  <a:gd name="T0" fmla="*/ 0 w 35"/>
                  <a:gd name="T1" fmla="*/ 35 w 35"/>
                  <a:gd name="T2" fmla="*/ 35 w 3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5">
                    <a:moveTo>
                      <a:pt x="0" y="0"/>
                    </a:moveTo>
                    <a:lnTo>
                      <a:pt x="35" y="0"/>
                    </a:lnTo>
                    <a:lnTo>
                      <a:pt x="3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83" name="Freeform 2862"/>
              <p:cNvSpPr>
                <a:spLocks/>
              </p:cNvSpPr>
              <p:nvPr/>
            </p:nvSpPr>
            <p:spPr bwMode="auto">
              <a:xfrm>
                <a:off x="10040938" y="-5440363"/>
                <a:ext cx="34925" cy="0"/>
              </a:xfrm>
              <a:custGeom>
                <a:avLst/>
                <a:gdLst>
                  <a:gd name="T0" fmla="*/ 0 w 22"/>
                  <a:gd name="T1" fmla="*/ 22 w 22"/>
                  <a:gd name="T2" fmla="*/ 22 w 2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2">
                    <a:moveTo>
                      <a:pt x="0" y="0"/>
                    </a:moveTo>
                    <a:lnTo>
                      <a:pt x="22" y="0"/>
                    </a:lnTo>
                    <a:lnTo>
                      <a:pt x="2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84" name="Freeform 2864"/>
              <p:cNvSpPr>
                <a:spLocks/>
              </p:cNvSpPr>
              <p:nvPr/>
            </p:nvSpPr>
            <p:spPr bwMode="auto">
              <a:xfrm>
                <a:off x="10075863" y="-5416550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21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21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85" name="Freeform 2866"/>
              <p:cNvSpPr>
                <a:spLocks/>
              </p:cNvSpPr>
              <p:nvPr/>
            </p:nvSpPr>
            <p:spPr bwMode="auto">
              <a:xfrm>
                <a:off x="10109200" y="-5405438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86" name="Freeform 2868"/>
              <p:cNvSpPr>
                <a:spLocks/>
              </p:cNvSpPr>
              <p:nvPr/>
            </p:nvSpPr>
            <p:spPr bwMode="auto">
              <a:xfrm>
                <a:off x="10128250" y="-5391150"/>
                <a:ext cx="44450" cy="0"/>
              </a:xfrm>
              <a:custGeom>
                <a:avLst/>
                <a:gdLst>
                  <a:gd name="T0" fmla="*/ 0 w 28"/>
                  <a:gd name="T1" fmla="*/ 28 w 28"/>
                  <a:gd name="T2" fmla="*/ 28 w 2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8">
                    <a:moveTo>
                      <a:pt x="0" y="0"/>
                    </a:moveTo>
                    <a:lnTo>
                      <a:pt x="28" y="0"/>
                    </a:lnTo>
                    <a:lnTo>
                      <a:pt x="28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87" name="Freeform 2870"/>
              <p:cNvSpPr>
                <a:spLocks/>
              </p:cNvSpPr>
              <p:nvPr/>
            </p:nvSpPr>
            <p:spPr bwMode="auto">
              <a:xfrm>
                <a:off x="10172700" y="-5360988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88" name="Freeform 2872"/>
              <p:cNvSpPr>
                <a:spLocks/>
              </p:cNvSpPr>
              <p:nvPr/>
            </p:nvSpPr>
            <p:spPr bwMode="auto">
              <a:xfrm>
                <a:off x="10180638" y="-5345113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89" name="Freeform 2874"/>
              <p:cNvSpPr>
                <a:spLocks/>
              </p:cNvSpPr>
              <p:nvPr/>
            </p:nvSpPr>
            <p:spPr bwMode="auto">
              <a:xfrm>
                <a:off x="10199688" y="-5327650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90" name="Freeform 2876"/>
              <p:cNvSpPr>
                <a:spLocks/>
              </p:cNvSpPr>
              <p:nvPr/>
            </p:nvSpPr>
            <p:spPr bwMode="auto">
              <a:xfrm>
                <a:off x="10207625" y="-5311775"/>
                <a:ext cx="25400" cy="0"/>
              </a:xfrm>
              <a:custGeom>
                <a:avLst/>
                <a:gdLst>
                  <a:gd name="T0" fmla="*/ 0 w 16"/>
                  <a:gd name="T1" fmla="*/ 16 w 16"/>
                  <a:gd name="T2" fmla="*/ 16 w 1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6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91" name="Freeform 2878"/>
              <p:cNvSpPr>
                <a:spLocks/>
              </p:cNvSpPr>
              <p:nvPr/>
            </p:nvSpPr>
            <p:spPr bwMode="auto">
              <a:xfrm>
                <a:off x="10233025" y="-5292725"/>
                <a:ext cx="84138" cy="0"/>
              </a:xfrm>
              <a:custGeom>
                <a:avLst/>
                <a:gdLst>
                  <a:gd name="T0" fmla="*/ 0 w 53"/>
                  <a:gd name="T1" fmla="*/ 53 w 53"/>
                  <a:gd name="T2" fmla="*/ 53 w 5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3">
                    <a:moveTo>
                      <a:pt x="0" y="0"/>
                    </a:moveTo>
                    <a:lnTo>
                      <a:pt x="53" y="0"/>
                    </a:lnTo>
                    <a:lnTo>
                      <a:pt x="53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92" name="Freeform 2880"/>
              <p:cNvSpPr>
                <a:spLocks/>
              </p:cNvSpPr>
              <p:nvPr/>
            </p:nvSpPr>
            <p:spPr bwMode="auto">
              <a:xfrm>
                <a:off x="10317163" y="-5278438"/>
                <a:ext cx="14288" cy="0"/>
              </a:xfrm>
              <a:custGeom>
                <a:avLst/>
                <a:gdLst>
                  <a:gd name="T0" fmla="*/ 0 w 9"/>
                  <a:gd name="T1" fmla="*/ 9 w 9"/>
                  <a:gd name="T2" fmla="*/ 9 w 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9">
                    <a:moveTo>
                      <a:pt x="0" y="0"/>
                    </a:moveTo>
                    <a:lnTo>
                      <a:pt x="9" y="0"/>
                    </a:lnTo>
                    <a:lnTo>
                      <a:pt x="9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93" name="Freeform 2882"/>
              <p:cNvSpPr>
                <a:spLocks/>
              </p:cNvSpPr>
              <p:nvPr/>
            </p:nvSpPr>
            <p:spPr bwMode="auto">
              <a:xfrm>
                <a:off x="10331450" y="-5267325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94" name="Freeform 2884"/>
              <p:cNvSpPr>
                <a:spLocks/>
              </p:cNvSpPr>
              <p:nvPr/>
            </p:nvSpPr>
            <p:spPr bwMode="auto">
              <a:xfrm>
                <a:off x="10342563" y="-5243513"/>
                <a:ext cx="79375" cy="0"/>
              </a:xfrm>
              <a:custGeom>
                <a:avLst/>
                <a:gdLst>
                  <a:gd name="T0" fmla="*/ 0 w 50"/>
                  <a:gd name="T1" fmla="*/ 50 w 50"/>
                  <a:gd name="T2" fmla="*/ 50 w 5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0">
                    <a:moveTo>
                      <a:pt x="0" y="0"/>
                    </a:moveTo>
                    <a:lnTo>
                      <a:pt x="50" y="0"/>
                    </a:lnTo>
                    <a:lnTo>
                      <a:pt x="5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95" name="Freeform 2886"/>
              <p:cNvSpPr>
                <a:spLocks/>
              </p:cNvSpPr>
              <p:nvPr/>
            </p:nvSpPr>
            <p:spPr bwMode="auto">
              <a:xfrm>
                <a:off x="10421938" y="-5232400"/>
                <a:ext cx="26988" cy="0"/>
              </a:xfrm>
              <a:custGeom>
                <a:avLst/>
                <a:gdLst>
                  <a:gd name="T0" fmla="*/ 0 w 17"/>
                  <a:gd name="T1" fmla="*/ 17 w 17"/>
                  <a:gd name="T2" fmla="*/ 17 w 1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96" name="Freeform 2888"/>
              <p:cNvSpPr>
                <a:spLocks/>
              </p:cNvSpPr>
              <p:nvPr/>
            </p:nvSpPr>
            <p:spPr bwMode="auto">
              <a:xfrm>
                <a:off x="10448925" y="-5218113"/>
                <a:ext cx="25400" cy="0"/>
              </a:xfrm>
              <a:custGeom>
                <a:avLst/>
                <a:gdLst>
                  <a:gd name="T0" fmla="*/ 0 w 16"/>
                  <a:gd name="T1" fmla="*/ 16 w 16"/>
                  <a:gd name="T2" fmla="*/ 16 w 1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6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97" name="Freeform 2890"/>
              <p:cNvSpPr>
                <a:spLocks/>
              </p:cNvSpPr>
              <p:nvPr/>
            </p:nvSpPr>
            <p:spPr bwMode="auto">
              <a:xfrm>
                <a:off x="10474325" y="-5199063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98" name="Freeform 2892"/>
              <p:cNvSpPr>
                <a:spLocks/>
              </p:cNvSpPr>
              <p:nvPr/>
            </p:nvSpPr>
            <p:spPr bwMode="auto">
              <a:xfrm>
                <a:off x="10482263" y="-5184775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599" name="Freeform 2894"/>
              <p:cNvSpPr>
                <a:spLocks/>
              </p:cNvSpPr>
              <p:nvPr/>
            </p:nvSpPr>
            <p:spPr bwMode="auto">
              <a:xfrm>
                <a:off x="10501313" y="-5172075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21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21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00" name="Freeform 2896"/>
              <p:cNvSpPr>
                <a:spLocks/>
              </p:cNvSpPr>
              <p:nvPr/>
            </p:nvSpPr>
            <p:spPr bwMode="auto">
              <a:xfrm>
                <a:off x="10534650" y="-51498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01" name="Freeform 2898"/>
              <p:cNvSpPr>
                <a:spLocks/>
              </p:cNvSpPr>
              <p:nvPr/>
            </p:nvSpPr>
            <p:spPr bwMode="auto">
              <a:xfrm>
                <a:off x="10534650" y="-5138738"/>
                <a:ext cx="30163" cy="0"/>
              </a:xfrm>
              <a:custGeom>
                <a:avLst/>
                <a:gdLst>
                  <a:gd name="T0" fmla="*/ 0 w 19"/>
                  <a:gd name="T1" fmla="*/ 19 w 19"/>
                  <a:gd name="T2" fmla="*/ 19 w 1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9">
                    <a:moveTo>
                      <a:pt x="0" y="0"/>
                    </a:moveTo>
                    <a:lnTo>
                      <a:pt x="19" y="0"/>
                    </a:lnTo>
                    <a:lnTo>
                      <a:pt x="19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02" name="Freeform 2900"/>
              <p:cNvSpPr>
                <a:spLocks/>
              </p:cNvSpPr>
              <p:nvPr/>
            </p:nvSpPr>
            <p:spPr bwMode="auto">
              <a:xfrm>
                <a:off x="10564813" y="-5124450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03" name="Freeform 2902"/>
              <p:cNvSpPr>
                <a:spLocks/>
              </p:cNvSpPr>
              <p:nvPr/>
            </p:nvSpPr>
            <p:spPr bwMode="auto">
              <a:xfrm>
                <a:off x="10572750" y="-5105400"/>
                <a:ext cx="25400" cy="0"/>
              </a:xfrm>
              <a:custGeom>
                <a:avLst/>
                <a:gdLst>
                  <a:gd name="T0" fmla="*/ 0 w 16"/>
                  <a:gd name="T1" fmla="*/ 16 w 16"/>
                  <a:gd name="T2" fmla="*/ 16 w 1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6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04" name="Freeform 2904"/>
              <p:cNvSpPr>
                <a:spLocks/>
              </p:cNvSpPr>
              <p:nvPr/>
            </p:nvSpPr>
            <p:spPr bwMode="auto">
              <a:xfrm>
                <a:off x="10598150" y="-5089525"/>
                <a:ext cx="60325" cy="0"/>
              </a:xfrm>
              <a:custGeom>
                <a:avLst/>
                <a:gdLst>
                  <a:gd name="T0" fmla="*/ 0 w 38"/>
                  <a:gd name="T1" fmla="*/ 38 w 38"/>
                  <a:gd name="T2" fmla="*/ 38 w 3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8">
                    <a:moveTo>
                      <a:pt x="0" y="0"/>
                    </a:moveTo>
                    <a:lnTo>
                      <a:pt x="38" y="0"/>
                    </a:lnTo>
                    <a:lnTo>
                      <a:pt x="38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05" name="Freeform 2906"/>
              <p:cNvSpPr>
                <a:spLocks/>
              </p:cNvSpPr>
              <p:nvPr/>
            </p:nvSpPr>
            <p:spPr bwMode="auto">
              <a:xfrm>
                <a:off x="10658475" y="-5070475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06" name="Freeform 2908"/>
              <p:cNvSpPr>
                <a:spLocks/>
              </p:cNvSpPr>
              <p:nvPr/>
            </p:nvSpPr>
            <p:spPr bwMode="auto">
              <a:xfrm>
                <a:off x="10669588" y="-5059363"/>
                <a:ext cx="34925" cy="0"/>
              </a:xfrm>
              <a:custGeom>
                <a:avLst/>
                <a:gdLst>
                  <a:gd name="T0" fmla="*/ 0 w 22"/>
                  <a:gd name="T1" fmla="*/ 22 w 22"/>
                  <a:gd name="T2" fmla="*/ 22 w 2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2">
                    <a:moveTo>
                      <a:pt x="0" y="0"/>
                    </a:moveTo>
                    <a:lnTo>
                      <a:pt x="22" y="0"/>
                    </a:lnTo>
                    <a:lnTo>
                      <a:pt x="2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07" name="Freeform 2910"/>
              <p:cNvSpPr>
                <a:spLocks/>
              </p:cNvSpPr>
              <p:nvPr/>
            </p:nvSpPr>
            <p:spPr bwMode="auto">
              <a:xfrm>
                <a:off x="10704513" y="-5037138"/>
                <a:ext cx="63500" cy="0"/>
              </a:xfrm>
              <a:custGeom>
                <a:avLst/>
                <a:gdLst>
                  <a:gd name="T0" fmla="*/ 0 w 40"/>
                  <a:gd name="T1" fmla="*/ 40 w 40"/>
                  <a:gd name="T2" fmla="*/ 40 w 4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0">
                    <a:moveTo>
                      <a:pt x="0" y="0"/>
                    </a:moveTo>
                    <a:lnTo>
                      <a:pt x="40" y="0"/>
                    </a:lnTo>
                    <a:lnTo>
                      <a:pt x="4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08" name="Freeform 2912"/>
              <p:cNvSpPr>
                <a:spLocks/>
              </p:cNvSpPr>
              <p:nvPr/>
            </p:nvSpPr>
            <p:spPr bwMode="auto">
              <a:xfrm>
                <a:off x="10768013" y="-50260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09" name="Freeform 2914"/>
              <p:cNvSpPr>
                <a:spLocks/>
              </p:cNvSpPr>
              <p:nvPr/>
            </p:nvSpPr>
            <p:spPr bwMode="auto">
              <a:xfrm>
                <a:off x="10768013" y="-5010150"/>
                <a:ext cx="46038" cy="0"/>
              </a:xfrm>
              <a:custGeom>
                <a:avLst/>
                <a:gdLst>
                  <a:gd name="T0" fmla="*/ 0 w 29"/>
                  <a:gd name="T1" fmla="*/ 29 w 29"/>
                  <a:gd name="T2" fmla="*/ 29 w 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9">
                    <a:moveTo>
                      <a:pt x="0" y="0"/>
                    </a:moveTo>
                    <a:lnTo>
                      <a:pt x="29" y="0"/>
                    </a:lnTo>
                    <a:lnTo>
                      <a:pt x="29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10" name="Freeform 2916"/>
              <p:cNvSpPr>
                <a:spLocks/>
              </p:cNvSpPr>
              <p:nvPr/>
            </p:nvSpPr>
            <p:spPr bwMode="auto">
              <a:xfrm>
                <a:off x="10814050" y="-4976813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21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21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11" name="Freeform 2918"/>
              <p:cNvSpPr>
                <a:spLocks/>
              </p:cNvSpPr>
              <p:nvPr/>
            </p:nvSpPr>
            <p:spPr bwMode="auto">
              <a:xfrm>
                <a:off x="10847388" y="-4965700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12" name="Freeform 2920"/>
              <p:cNvSpPr>
                <a:spLocks/>
              </p:cNvSpPr>
              <p:nvPr/>
            </p:nvSpPr>
            <p:spPr bwMode="auto">
              <a:xfrm>
                <a:off x="10855325" y="-4943475"/>
                <a:ext cx="36513" cy="0"/>
              </a:xfrm>
              <a:custGeom>
                <a:avLst/>
                <a:gdLst>
                  <a:gd name="T0" fmla="*/ 0 w 23"/>
                  <a:gd name="T1" fmla="*/ 23 w 23"/>
                  <a:gd name="T2" fmla="*/ 23 w 2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3">
                    <a:moveTo>
                      <a:pt x="0" y="0"/>
                    </a:moveTo>
                    <a:lnTo>
                      <a:pt x="23" y="0"/>
                    </a:lnTo>
                    <a:lnTo>
                      <a:pt x="23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13" name="Freeform 2922"/>
              <p:cNvSpPr>
                <a:spLocks/>
              </p:cNvSpPr>
              <p:nvPr/>
            </p:nvSpPr>
            <p:spPr bwMode="auto">
              <a:xfrm>
                <a:off x="10891838" y="-4932363"/>
                <a:ext cx="26988" cy="0"/>
              </a:xfrm>
              <a:custGeom>
                <a:avLst/>
                <a:gdLst>
                  <a:gd name="T0" fmla="*/ 0 w 17"/>
                  <a:gd name="T1" fmla="*/ 17 w 17"/>
                  <a:gd name="T2" fmla="*/ 17 w 1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14" name="Freeform 2924"/>
              <p:cNvSpPr>
                <a:spLocks/>
              </p:cNvSpPr>
              <p:nvPr/>
            </p:nvSpPr>
            <p:spPr bwMode="auto">
              <a:xfrm>
                <a:off x="10918825" y="-4913313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15" name="Freeform 2926"/>
              <p:cNvSpPr>
                <a:spLocks/>
              </p:cNvSpPr>
              <p:nvPr/>
            </p:nvSpPr>
            <p:spPr bwMode="auto">
              <a:xfrm>
                <a:off x="10926763" y="-4897438"/>
                <a:ext cx="17463" cy="0"/>
              </a:xfrm>
              <a:custGeom>
                <a:avLst/>
                <a:gdLst>
                  <a:gd name="T0" fmla="*/ 0 w 11"/>
                  <a:gd name="T1" fmla="*/ 11 w 11"/>
                  <a:gd name="T2" fmla="*/ 11 w 1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1">
                    <a:moveTo>
                      <a:pt x="0" y="0"/>
                    </a:moveTo>
                    <a:lnTo>
                      <a:pt x="11" y="0"/>
                    </a:lnTo>
                    <a:lnTo>
                      <a:pt x="11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16" name="Freeform 2928"/>
              <p:cNvSpPr>
                <a:spLocks/>
              </p:cNvSpPr>
              <p:nvPr/>
            </p:nvSpPr>
            <p:spPr bwMode="auto">
              <a:xfrm>
                <a:off x="10944225" y="-4879975"/>
                <a:ext cx="26988" cy="0"/>
              </a:xfrm>
              <a:custGeom>
                <a:avLst/>
                <a:gdLst>
                  <a:gd name="T0" fmla="*/ 0 w 17"/>
                  <a:gd name="T1" fmla="*/ 17 w 17"/>
                  <a:gd name="T2" fmla="*/ 17 w 1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17" name="Freeform 2930"/>
              <p:cNvSpPr>
                <a:spLocks/>
              </p:cNvSpPr>
              <p:nvPr/>
            </p:nvSpPr>
            <p:spPr bwMode="auto">
              <a:xfrm>
                <a:off x="10971213" y="-48529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18" name="Freeform 2932"/>
              <p:cNvSpPr>
                <a:spLocks/>
              </p:cNvSpPr>
              <p:nvPr/>
            </p:nvSpPr>
            <p:spPr bwMode="auto">
              <a:xfrm>
                <a:off x="10971213" y="-4837113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19" name="Freeform 2934"/>
              <p:cNvSpPr>
                <a:spLocks/>
              </p:cNvSpPr>
              <p:nvPr/>
            </p:nvSpPr>
            <p:spPr bwMode="auto">
              <a:xfrm>
                <a:off x="10979150" y="-4819650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20" name="Freeform 2936"/>
              <p:cNvSpPr>
                <a:spLocks/>
              </p:cNvSpPr>
              <p:nvPr/>
            </p:nvSpPr>
            <p:spPr bwMode="auto">
              <a:xfrm>
                <a:off x="10990263" y="-48037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21" name="Freeform 2938"/>
              <p:cNvSpPr>
                <a:spLocks/>
              </p:cNvSpPr>
              <p:nvPr/>
            </p:nvSpPr>
            <p:spPr bwMode="auto">
              <a:xfrm>
                <a:off x="10990263" y="-4751388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21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21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22" name="Freeform 2940"/>
              <p:cNvSpPr>
                <a:spLocks/>
              </p:cNvSpPr>
              <p:nvPr/>
            </p:nvSpPr>
            <p:spPr bwMode="auto">
              <a:xfrm>
                <a:off x="11023600" y="-4735513"/>
                <a:ext cx="79375" cy="0"/>
              </a:xfrm>
              <a:custGeom>
                <a:avLst/>
                <a:gdLst>
                  <a:gd name="T0" fmla="*/ 0 w 50"/>
                  <a:gd name="T1" fmla="*/ 50 w 50"/>
                  <a:gd name="T2" fmla="*/ 50 w 5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0">
                    <a:moveTo>
                      <a:pt x="0" y="0"/>
                    </a:moveTo>
                    <a:lnTo>
                      <a:pt x="50" y="0"/>
                    </a:lnTo>
                    <a:lnTo>
                      <a:pt x="5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23" name="Freeform 2942"/>
              <p:cNvSpPr>
                <a:spLocks/>
              </p:cNvSpPr>
              <p:nvPr/>
            </p:nvSpPr>
            <p:spPr bwMode="auto">
              <a:xfrm>
                <a:off x="11102975" y="-4718050"/>
                <a:ext cx="26988" cy="0"/>
              </a:xfrm>
              <a:custGeom>
                <a:avLst/>
                <a:gdLst>
                  <a:gd name="T0" fmla="*/ 0 w 17"/>
                  <a:gd name="T1" fmla="*/ 17 w 17"/>
                  <a:gd name="T2" fmla="*/ 17 w 1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24" name="Freeform 2944"/>
              <p:cNvSpPr>
                <a:spLocks/>
              </p:cNvSpPr>
              <p:nvPr/>
            </p:nvSpPr>
            <p:spPr bwMode="auto">
              <a:xfrm>
                <a:off x="11129963" y="-4702175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25" name="Freeform 2946"/>
              <p:cNvSpPr>
                <a:spLocks/>
              </p:cNvSpPr>
              <p:nvPr/>
            </p:nvSpPr>
            <p:spPr bwMode="auto">
              <a:xfrm>
                <a:off x="11141075" y="-4691063"/>
                <a:ext cx="14288" cy="0"/>
              </a:xfrm>
              <a:custGeom>
                <a:avLst/>
                <a:gdLst>
                  <a:gd name="T0" fmla="*/ 0 w 9"/>
                  <a:gd name="T1" fmla="*/ 9 w 9"/>
                  <a:gd name="T2" fmla="*/ 9 w 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9">
                    <a:moveTo>
                      <a:pt x="0" y="0"/>
                    </a:moveTo>
                    <a:lnTo>
                      <a:pt x="9" y="0"/>
                    </a:lnTo>
                    <a:lnTo>
                      <a:pt x="9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26" name="Freeform 2948"/>
              <p:cNvSpPr>
                <a:spLocks/>
              </p:cNvSpPr>
              <p:nvPr/>
            </p:nvSpPr>
            <p:spPr bwMode="auto">
              <a:xfrm>
                <a:off x="11155363" y="-4672013"/>
                <a:ext cx="71438" cy="0"/>
              </a:xfrm>
              <a:custGeom>
                <a:avLst/>
                <a:gdLst>
                  <a:gd name="T0" fmla="*/ 0 w 45"/>
                  <a:gd name="T1" fmla="*/ 45 w 45"/>
                  <a:gd name="T2" fmla="*/ 45 w 4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5">
                    <a:moveTo>
                      <a:pt x="0" y="0"/>
                    </a:moveTo>
                    <a:lnTo>
                      <a:pt x="45" y="0"/>
                    </a:lnTo>
                    <a:lnTo>
                      <a:pt x="4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27" name="Freeform 2950"/>
              <p:cNvSpPr>
                <a:spLocks/>
              </p:cNvSpPr>
              <p:nvPr/>
            </p:nvSpPr>
            <p:spPr bwMode="auto">
              <a:xfrm>
                <a:off x="11226800" y="-4657725"/>
                <a:ext cx="71438" cy="0"/>
              </a:xfrm>
              <a:custGeom>
                <a:avLst/>
                <a:gdLst>
                  <a:gd name="T0" fmla="*/ 0 w 45"/>
                  <a:gd name="T1" fmla="*/ 45 w 45"/>
                  <a:gd name="T2" fmla="*/ 45 w 4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5">
                    <a:moveTo>
                      <a:pt x="0" y="0"/>
                    </a:moveTo>
                    <a:lnTo>
                      <a:pt x="45" y="0"/>
                    </a:lnTo>
                    <a:lnTo>
                      <a:pt x="4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28" name="Freeform 2953"/>
              <p:cNvSpPr>
                <a:spLocks/>
              </p:cNvSpPr>
              <p:nvPr/>
            </p:nvSpPr>
            <p:spPr bwMode="auto">
              <a:xfrm>
                <a:off x="11298238" y="-4638675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29" name="Freeform 2955"/>
              <p:cNvSpPr>
                <a:spLocks/>
              </p:cNvSpPr>
              <p:nvPr/>
            </p:nvSpPr>
            <p:spPr bwMode="auto">
              <a:xfrm>
                <a:off x="11317288" y="-4622800"/>
                <a:ext cx="60325" cy="0"/>
              </a:xfrm>
              <a:custGeom>
                <a:avLst/>
                <a:gdLst>
                  <a:gd name="T0" fmla="*/ 0 w 38"/>
                  <a:gd name="T1" fmla="*/ 38 w 38"/>
                  <a:gd name="T2" fmla="*/ 38 w 3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8">
                    <a:moveTo>
                      <a:pt x="0" y="0"/>
                    </a:moveTo>
                    <a:lnTo>
                      <a:pt x="38" y="0"/>
                    </a:lnTo>
                    <a:lnTo>
                      <a:pt x="38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30" name="Freeform 2957"/>
              <p:cNvSpPr>
                <a:spLocks/>
              </p:cNvSpPr>
              <p:nvPr/>
            </p:nvSpPr>
            <p:spPr bwMode="auto">
              <a:xfrm>
                <a:off x="11377613" y="-4603750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31" name="Freeform 2959"/>
              <p:cNvSpPr>
                <a:spLocks/>
              </p:cNvSpPr>
              <p:nvPr/>
            </p:nvSpPr>
            <p:spPr bwMode="auto">
              <a:xfrm>
                <a:off x="11396663" y="-4589463"/>
                <a:ext cx="63500" cy="0"/>
              </a:xfrm>
              <a:custGeom>
                <a:avLst/>
                <a:gdLst>
                  <a:gd name="T0" fmla="*/ 0 w 40"/>
                  <a:gd name="T1" fmla="*/ 40 w 40"/>
                  <a:gd name="T2" fmla="*/ 40 w 4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0">
                    <a:moveTo>
                      <a:pt x="0" y="0"/>
                    </a:moveTo>
                    <a:lnTo>
                      <a:pt x="40" y="0"/>
                    </a:lnTo>
                    <a:lnTo>
                      <a:pt x="4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32" name="Freeform 2961"/>
              <p:cNvSpPr>
                <a:spLocks/>
              </p:cNvSpPr>
              <p:nvPr/>
            </p:nvSpPr>
            <p:spPr bwMode="auto">
              <a:xfrm>
                <a:off x="11460163" y="-4570413"/>
                <a:ext cx="26988" cy="0"/>
              </a:xfrm>
              <a:custGeom>
                <a:avLst/>
                <a:gdLst>
                  <a:gd name="T0" fmla="*/ 0 w 17"/>
                  <a:gd name="T1" fmla="*/ 17 w 17"/>
                  <a:gd name="T2" fmla="*/ 17 w 1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33" name="Freeform 2963"/>
              <p:cNvSpPr>
                <a:spLocks/>
              </p:cNvSpPr>
              <p:nvPr/>
            </p:nvSpPr>
            <p:spPr bwMode="auto">
              <a:xfrm>
                <a:off x="11487150" y="-4556125"/>
                <a:ext cx="41275" cy="0"/>
              </a:xfrm>
              <a:custGeom>
                <a:avLst/>
                <a:gdLst>
                  <a:gd name="T0" fmla="*/ 0 w 26"/>
                  <a:gd name="T1" fmla="*/ 26 w 26"/>
                  <a:gd name="T2" fmla="*/ 26 w 2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6">
                    <a:moveTo>
                      <a:pt x="0" y="0"/>
                    </a:moveTo>
                    <a:lnTo>
                      <a:pt x="26" y="0"/>
                    </a:lnTo>
                    <a:lnTo>
                      <a:pt x="26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34" name="Freeform 2965"/>
              <p:cNvSpPr>
                <a:spLocks/>
              </p:cNvSpPr>
              <p:nvPr/>
            </p:nvSpPr>
            <p:spPr bwMode="auto">
              <a:xfrm>
                <a:off x="11528425" y="-4537075"/>
                <a:ext cx="44450" cy="0"/>
              </a:xfrm>
              <a:custGeom>
                <a:avLst/>
                <a:gdLst>
                  <a:gd name="T0" fmla="*/ 0 w 28"/>
                  <a:gd name="T1" fmla="*/ 28 w 28"/>
                  <a:gd name="T2" fmla="*/ 28 w 2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8">
                    <a:moveTo>
                      <a:pt x="0" y="0"/>
                    </a:moveTo>
                    <a:lnTo>
                      <a:pt x="28" y="0"/>
                    </a:lnTo>
                    <a:lnTo>
                      <a:pt x="28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35" name="Freeform 2967"/>
              <p:cNvSpPr>
                <a:spLocks/>
              </p:cNvSpPr>
              <p:nvPr/>
            </p:nvSpPr>
            <p:spPr bwMode="auto">
              <a:xfrm>
                <a:off x="11572875" y="-4521200"/>
                <a:ext cx="106363" cy="0"/>
              </a:xfrm>
              <a:custGeom>
                <a:avLst/>
                <a:gdLst>
                  <a:gd name="T0" fmla="*/ 0 w 67"/>
                  <a:gd name="T1" fmla="*/ 67 w 67"/>
                  <a:gd name="T2" fmla="*/ 67 w 6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7">
                    <a:moveTo>
                      <a:pt x="0" y="0"/>
                    </a:moveTo>
                    <a:lnTo>
                      <a:pt x="67" y="0"/>
                    </a:lnTo>
                    <a:lnTo>
                      <a:pt x="6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36" name="Freeform 2969"/>
              <p:cNvSpPr>
                <a:spLocks/>
              </p:cNvSpPr>
              <p:nvPr/>
            </p:nvSpPr>
            <p:spPr bwMode="auto">
              <a:xfrm>
                <a:off x="11679238" y="-4502150"/>
                <a:ext cx="90488" cy="0"/>
              </a:xfrm>
              <a:custGeom>
                <a:avLst/>
                <a:gdLst>
                  <a:gd name="T0" fmla="*/ 0 w 57"/>
                  <a:gd name="T1" fmla="*/ 57 w 57"/>
                  <a:gd name="T2" fmla="*/ 57 w 5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7">
                    <a:moveTo>
                      <a:pt x="0" y="0"/>
                    </a:moveTo>
                    <a:lnTo>
                      <a:pt x="57" y="0"/>
                    </a:lnTo>
                    <a:lnTo>
                      <a:pt x="5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37" name="Freeform 2971"/>
              <p:cNvSpPr>
                <a:spLocks/>
              </p:cNvSpPr>
              <p:nvPr/>
            </p:nvSpPr>
            <p:spPr bwMode="auto">
              <a:xfrm>
                <a:off x="11769725" y="-4491038"/>
                <a:ext cx="52388" cy="0"/>
              </a:xfrm>
              <a:custGeom>
                <a:avLst/>
                <a:gdLst>
                  <a:gd name="T0" fmla="*/ 0 w 33"/>
                  <a:gd name="T1" fmla="*/ 33 w 33"/>
                  <a:gd name="T2" fmla="*/ 33 w 3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3">
                    <a:moveTo>
                      <a:pt x="0" y="0"/>
                    </a:moveTo>
                    <a:lnTo>
                      <a:pt x="33" y="0"/>
                    </a:lnTo>
                    <a:lnTo>
                      <a:pt x="33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38" name="Freeform 2973"/>
              <p:cNvSpPr>
                <a:spLocks/>
              </p:cNvSpPr>
              <p:nvPr/>
            </p:nvSpPr>
            <p:spPr bwMode="auto">
              <a:xfrm>
                <a:off x="11822113" y="-4468813"/>
                <a:ext cx="90488" cy="0"/>
              </a:xfrm>
              <a:custGeom>
                <a:avLst/>
                <a:gdLst>
                  <a:gd name="T0" fmla="*/ 0 w 57"/>
                  <a:gd name="T1" fmla="*/ 57 w 57"/>
                  <a:gd name="T2" fmla="*/ 57 w 5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7">
                    <a:moveTo>
                      <a:pt x="0" y="0"/>
                    </a:moveTo>
                    <a:lnTo>
                      <a:pt x="57" y="0"/>
                    </a:lnTo>
                    <a:lnTo>
                      <a:pt x="5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39" name="Freeform 2975"/>
              <p:cNvSpPr>
                <a:spLocks/>
              </p:cNvSpPr>
              <p:nvPr/>
            </p:nvSpPr>
            <p:spPr bwMode="auto">
              <a:xfrm>
                <a:off x="11912600" y="-44577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40" name="Freeform 2977"/>
              <p:cNvSpPr>
                <a:spLocks/>
              </p:cNvSpPr>
              <p:nvPr/>
            </p:nvSpPr>
            <p:spPr bwMode="auto">
              <a:xfrm>
                <a:off x="11912600" y="-4435475"/>
                <a:ext cx="41275" cy="0"/>
              </a:xfrm>
              <a:custGeom>
                <a:avLst/>
                <a:gdLst>
                  <a:gd name="T0" fmla="*/ 0 w 26"/>
                  <a:gd name="T1" fmla="*/ 26 w 26"/>
                  <a:gd name="T2" fmla="*/ 26 w 2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6">
                    <a:moveTo>
                      <a:pt x="0" y="0"/>
                    </a:moveTo>
                    <a:lnTo>
                      <a:pt x="26" y="0"/>
                    </a:lnTo>
                    <a:lnTo>
                      <a:pt x="26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41" name="Freeform 2979"/>
              <p:cNvSpPr>
                <a:spLocks/>
              </p:cNvSpPr>
              <p:nvPr/>
            </p:nvSpPr>
            <p:spPr bwMode="auto">
              <a:xfrm>
                <a:off x="11953875" y="-4424363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42" name="Freeform 2981"/>
              <p:cNvSpPr>
                <a:spLocks/>
              </p:cNvSpPr>
              <p:nvPr/>
            </p:nvSpPr>
            <p:spPr bwMode="auto">
              <a:xfrm>
                <a:off x="11972925" y="-4405313"/>
                <a:ext cx="96838" cy="0"/>
              </a:xfrm>
              <a:custGeom>
                <a:avLst/>
                <a:gdLst>
                  <a:gd name="T0" fmla="*/ 0 w 61"/>
                  <a:gd name="T1" fmla="*/ 61 w 61"/>
                  <a:gd name="T2" fmla="*/ 61 w 6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1">
                    <a:moveTo>
                      <a:pt x="0" y="0"/>
                    </a:moveTo>
                    <a:lnTo>
                      <a:pt x="61" y="0"/>
                    </a:lnTo>
                    <a:lnTo>
                      <a:pt x="61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43" name="Freeform 2983"/>
              <p:cNvSpPr>
                <a:spLocks/>
              </p:cNvSpPr>
              <p:nvPr/>
            </p:nvSpPr>
            <p:spPr bwMode="auto">
              <a:xfrm>
                <a:off x="12069763" y="-4389438"/>
                <a:ext cx="65088" cy="0"/>
              </a:xfrm>
              <a:custGeom>
                <a:avLst/>
                <a:gdLst>
                  <a:gd name="T0" fmla="*/ 0 w 41"/>
                  <a:gd name="T1" fmla="*/ 41 w 41"/>
                  <a:gd name="T2" fmla="*/ 41 w 4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1">
                    <a:moveTo>
                      <a:pt x="0" y="0"/>
                    </a:moveTo>
                    <a:lnTo>
                      <a:pt x="41" y="0"/>
                    </a:lnTo>
                    <a:lnTo>
                      <a:pt x="41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44" name="Freeform 2985"/>
              <p:cNvSpPr>
                <a:spLocks/>
              </p:cNvSpPr>
              <p:nvPr/>
            </p:nvSpPr>
            <p:spPr bwMode="auto">
              <a:xfrm>
                <a:off x="12134850" y="-4371975"/>
                <a:ext cx="6350" cy="0"/>
              </a:xfrm>
              <a:custGeom>
                <a:avLst/>
                <a:gdLst>
                  <a:gd name="T0" fmla="*/ 0 w 4"/>
                  <a:gd name="T1" fmla="*/ 4 w 4"/>
                  <a:gd name="T2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45" name="Freeform 2987"/>
              <p:cNvSpPr>
                <a:spLocks/>
              </p:cNvSpPr>
              <p:nvPr/>
            </p:nvSpPr>
            <p:spPr bwMode="auto">
              <a:xfrm>
                <a:off x="12141200" y="-4356100"/>
                <a:ext cx="46038" cy="0"/>
              </a:xfrm>
              <a:custGeom>
                <a:avLst/>
                <a:gdLst>
                  <a:gd name="T0" fmla="*/ 0 w 29"/>
                  <a:gd name="T1" fmla="*/ 29 w 29"/>
                  <a:gd name="T2" fmla="*/ 29 w 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9">
                    <a:moveTo>
                      <a:pt x="0" y="0"/>
                    </a:moveTo>
                    <a:lnTo>
                      <a:pt x="29" y="0"/>
                    </a:lnTo>
                    <a:lnTo>
                      <a:pt x="29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46" name="Freeform 2989"/>
              <p:cNvSpPr>
                <a:spLocks/>
              </p:cNvSpPr>
              <p:nvPr/>
            </p:nvSpPr>
            <p:spPr bwMode="auto">
              <a:xfrm>
                <a:off x="12187238" y="-4337050"/>
                <a:ext cx="25400" cy="0"/>
              </a:xfrm>
              <a:custGeom>
                <a:avLst/>
                <a:gdLst>
                  <a:gd name="T0" fmla="*/ 0 w 16"/>
                  <a:gd name="T1" fmla="*/ 16 w 16"/>
                  <a:gd name="T2" fmla="*/ 16 w 1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6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47" name="Freeform 2991"/>
              <p:cNvSpPr>
                <a:spLocks/>
              </p:cNvSpPr>
              <p:nvPr/>
            </p:nvSpPr>
            <p:spPr bwMode="auto">
              <a:xfrm>
                <a:off x="12212638" y="-4322763"/>
                <a:ext cx="46038" cy="0"/>
              </a:xfrm>
              <a:custGeom>
                <a:avLst/>
                <a:gdLst>
                  <a:gd name="T0" fmla="*/ 0 w 29"/>
                  <a:gd name="T1" fmla="*/ 29 w 29"/>
                  <a:gd name="T2" fmla="*/ 29 w 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9">
                    <a:moveTo>
                      <a:pt x="0" y="0"/>
                    </a:moveTo>
                    <a:lnTo>
                      <a:pt x="29" y="0"/>
                    </a:lnTo>
                    <a:lnTo>
                      <a:pt x="29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48" name="Freeform 2993"/>
              <p:cNvSpPr>
                <a:spLocks/>
              </p:cNvSpPr>
              <p:nvPr/>
            </p:nvSpPr>
            <p:spPr bwMode="auto">
              <a:xfrm>
                <a:off x="12258675" y="-4303713"/>
                <a:ext cx="41275" cy="0"/>
              </a:xfrm>
              <a:custGeom>
                <a:avLst/>
                <a:gdLst>
                  <a:gd name="T0" fmla="*/ 0 w 26"/>
                  <a:gd name="T1" fmla="*/ 26 w 26"/>
                  <a:gd name="T2" fmla="*/ 26 w 2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6">
                    <a:moveTo>
                      <a:pt x="0" y="0"/>
                    </a:moveTo>
                    <a:lnTo>
                      <a:pt x="26" y="0"/>
                    </a:lnTo>
                    <a:lnTo>
                      <a:pt x="26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49" name="Freeform 2995"/>
              <p:cNvSpPr>
                <a:spLocks/>
              </p:cNvSpPr>
              <p:nvPr/>
            </p:nvSpPr>
            <p:spPr bwMode="auto">
              <a:xfrm>
                <a:off x="12299950" y="-4284663"/>
                <a:ext cx="98425" cy="0"/>
              </a:xfrm>
              <a:custGeom>
                <a:avLst/>
                <a:gdLst>
                  <a:gd name="T0" fmla="*/ 0 w 62"/>
                  <a:gd name="T1" fmla="*/ 62 w 62"/>
                  <a:gd name="T2" fmla="*/ 62 w 6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2">
                    <a:moveTo>
                      <a:pt x="0" y="0"/>
                    </a:moveTo>
                    <a:lnTo>
                      <a:pt x="62" y="0"/>
                    </a:lnTo>
                    <a:lnTo>
                      <a:pt x="6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50" name="Freeform 2997"/>
              <p:cNvSpPr>
                <a:spLocks/>
              </p:cNvSpPr>
              <p:nvPr/>
            </p:nvSpPr>
            <p:spPr bwMode="auto">
              <a:xfrm>
                <a:off x="12398375" y="-4270375"/>
                <a:ext cx="115888" cy="0"/>
              </a:xfrm>
              <a:custGeom>
                <a:avLst/>
                <a:gdLst>
                  <a:gd name="T0" fmla="*/ 0 w 73"/>
                  <a:gd name="T1" fmla="*/ 73 w 73"/>
                  <a:gd name="T2" fmla="*/ 73 w 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3">
                    <a:moveTo>
                      <a:pt x="0" y="0"/>
                    </a:moveTo>
                    <a:lnTo>
                      <a:pt x="73" y="0"/>
                    </a:lnTo>
                    <a:lnTo>
                      <a:pt x="73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51" name="Freeform 2999"/>
              <p:cNvSpPr>
                <a:spLocks/>
              </p:cNvSpPr>
              <p:nvPr/>
            </p:nvSpPr>
            <p:spPr bwMode="auto">
              <a:xfrm>
                <a:off x="12514263" y="-42545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52" name="Freeform 3001"/>
              <p:cNvSpPr>
                <a:spLocks/>
              </p:cNvSpPr>
              <p:nvPr/>
            </p:nvSpPr>
            <p:spPr bwMode="auto">
              <a:xfrm>
                <a:off x="12514263" y="-4235450"/>
                <a:ext cx="46038" cy="0"/>
              </a:xfrm>
              <a:custGeom>
                <a:avLst/>
                <a:gdLst>
                  <a:gd name="T0" fmla="*/ 0 w 29"/>
                  <a:gd name="T1" fmla="*/ 29 w 29"/>
                  <a:gd name="T2" fmla="*/ 29 w 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9">
                    <a:moveTo>
                      <a:pt x="0" y="0"/>
                    </a:moveTo>
                    <a:lnTo>
                      <a:pt x="29" y="0"/>
                    </a:lnTo>
                    <a:lnTo>
                      <a:pt x="29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53" name="Freeform 3003"/>
              <p:cNvSpPr>
                <a:spLocks/>
              </p:cNvSpPr>
              <p:nvPr/>
            </p:nvSpPr>
            <p:spPr bwMode="auto">
              <a:xfrm>
                <a:off x="12560300" y="-4216400"/>
                <a:ext cx="6350" cy="0"/>
              </a:xfrm>
              <a:custGeom>
                <a:avLst/>
                <a:gdLst>
                  <a:gd name="T0" fmla="*/ 0 w 4"/>
                  <a:gd name="T1" fmla="*/ 4 w 4"/>
                  <a:gd name="T2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54" name="Freeform 3005"/>
              <p:cNvSpPr>
                <a:spLocks/>
              </p:cNvSpPr>
              <p:nvPr/>
            </p:nvSpPr>
            <p:spPr bwMode="auto">
              <a:xfrm>
                <a:off x="12566650" y="-4202113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55" name="Freeform 3007"/>
              <p:cNvSpPr>
                <a:spLocks/>
              </p:cNvSpPr>
              <p:nvPr/>
            </p:nvSpPr>
            <p:spPr bwMode="auto">
              <a:xfrm>
                <a:off x="12585700" y="-4191000"/>
                <a:ext cx="46038" cy="0"/>
              </a:xfrm>
              <a:custGeom>
                <a:avLst/>
                <a:gdLst>
                  <a:gd name="T0" fmla="*/ 0 w 29"/>
                  <a:gd name="T1" fmla="*/ 29 w 29"/>
                  <a:gd name="T2" fmla="*/ 29 w 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9">
                    <a:moveTo>
                      <a:pt x="0" y="0"/>
                    </a:moveTo>
                    <a:lnTo>
                      <a:pt x="29" y="0"/>
                    </a:lnTo>
                    <a:lnTo>
                      <a:pt x="29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56" name="Freeform 3009"/>
              <p:cNvSpPr>
                <a:spLocks/>
              </p:cNvSpPr>
              <p:nvPr/>
            </p:nvSpPr>
            <p:spPr bwMode="auto">
              <a:xfrm>
                <a:off x="12631738" y="-4168775"/>
                <a:ext cx="25400" cy="0"/>
              </a:xfrm>
              <a:custGeom>
                <a:avLst/>
                <a:gdLst>
                  <a:gd name="T0" fmla="*/ 0 w 16"/>
                  <a:gd name="T1" fmla="*/ 16 w 16"/>
                  <a:gd name="T2" fmla="*/ 16 w 1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6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57" name="Freeform 3011"/>
              <p:cNvSpPr>
                <a:spLocks/>
              </p:cNvSpPr>
              <p:nvPr/>
            </p:nvSpPr>
            <p:spPr bwMode="auto">
              <a:xfrm>
                <a:off x="12657138" y="-4149725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58" name="Freeform 3013"/>
              <p:cNvSpPr>
                <a:spLocks/>
              </p:cNvSpPr>
              <p:nvPr/>
            </p:nvSpPr>
            <p:spPr bwMode="auto">
              <a:xfrm>
                <a:off x="12665075" y="-4133850"/>
                <a:ext cx="26988" cy="0"/>
              </a:xfrm>
              <a:custGeom>
                <a:avLst/>
                <a:gdLst>
                  <a:gd name="T0" fmla="*/ 0 w 17"/>
                  <a:gd name="T1" fmla="*/ 17 w 17"/>
                  <a:gd name="T2" fmla="*/ 17 w 1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59" name="Freeform 3015"/>
              <p:cNvSpPr>
                <a:spLocks/>
              </p:cNvSpPr>
              <p:nvPr/>
            </p:nvSpPr>
            <p:spPr bwMode="auto">
              <a:xfrm>
                <a:off x="12692063" y="-4114800"/>
                <a:ext cx="36513" cy="0"/>
              </a:xfrm>
              <a:custGeom>
                <a:avLst/>
                <a:gdLst>
                  <a:gd name="T0" fmla="*/ 0 w 23"/>
                  <a:gd name="T1" fmla="*/ 23 w 23"/>
                  <a:gd name="T2" fmla="*/ 23 w 2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3">
                    <a:moveTo>
                      <a:pt x="0" y="0"/>
                    </a:moveTo>
                    <a:lnTo>
                      <a:pt x="23" y="0"/>
                    </a:lnTo>
                    <a:lnTo>
                      <a:pt x="23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60" name="Freeform 3017"/>
              <p:cNvSpPr>
                <a:spLocks/>
              </p:cNvSpPr>
              <p:nvPr/>
            </p:nvSpPr>
            <p:spPr bwMode="auto">
              <a:xfrm>
                <a:off x="12728575" y="-4103688"/>
                <a:ext cx="15875" cy="0"/>
              </a:xfrm>
              <a:custGeom>
                <a:avLst/>
                <a:gdLst>
                  <a:gd name="T0" fmla="*/ 0 w 10"/>
                  <a:gd name="T1" fmla="*/ 10 w 10"/>
                  <a:gd name="T2" fmla="*/ 10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">
                    <a:moveTo>
                      <a:pt x="0" y="0"/>
                    </a:moveTo>
                    <a:lnTo>
                      <a:pt x="10" y="0"/>
                    </a:lnTo>
                    <a:lnTo>
                      <a:pt x="1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61" name="Freeform 3019"/>
              <p:cNvSpPr>
                <a:spLocks/>
              </p:cNvSpPr>
              <p:nvPr/>
            </p:nvSpPr>
            <p:spPr bwMode="auto">
              <a:xfrm>
                <a:off x="12744450" y="-4081463"/>
                <a:ext cx="134938" cy="0"/>
              </a:xfrm>
              <a:custGeom>
                <a:avLst/>
                <a:gdLst>
                  <a:gd name="T0" fmla="*/ 0 w 85"/>
                  <a:gd name="T1" fmla="*/ 85 w 85"/>
                  <a:gd name="T2" fmla="*/ 85 w 8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85">
                    <a:moveTo>
                      <a:pt x="0" y="0"/>
                    </a:moveTo>
                    <a:lnTo>
                      <a:pt x="85" y="0"/>
                    </a:lnTo>
                    <a:lnTo>
                      <a:pt x="8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62" name="Freeform 3021"/>
              <p:cNvSpPr>
                <a:spLocks/>
              </p:cNvSpPr>
              <p:nvPr/>
            </p:nvSpPr>
            <p:spPr bwMode="auto">
              <a:xfrm>
                <a:off x="12879388" y="-4070350"/>
                <a:ext cx="15875" cy="0"/>
              </a:xfrm>
              <a:custGeom>
                <a:avLst/>
                <a:gdLst>
                  <a:gd name="T0" fmla="*/ 0 w 10"/>
                  <a:gd name="T1" fmla="*/ 10 w 10"/>
                  <a:gd name="T2" fmla="*/ 10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">
                    <a:moveTo>
                      <a:pt x="0" y="0"/>
                    </a:moveTo>
                    <a:lnTo>
                      <a:pt x="10" y="0"/>
                    </a:lnTo>
                    <a:lnTo>
                      <a:pt x="1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63" name="Freeform 3023"/>
              <p:cNvSpPr>
                <a:spLocks/>
              </p:cNvSpPr>
              <p:nvPr/>
            </p:nvSpPr>
            <p:spPr bwMode="auto">
              <a:xfrm>
                <a:off x="12895263" y="-4048125"/>
                <a:ext cx="44450" cy="0"/>
              </a:xfrm>
              <a:custGeom>
                <a:avLst/>
                <a:gdLst>
                  <a:gd name="T0" fmla="*/ 0 w 28"/>
                  <a:gd name="T1" fmla="*/ 28 w 28"/>
                  <a:gd name="T2" fmla="*/ 28 w 2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8">
                    <a:moveTo>
                      <a:pt x="0" y="0"/>
                    </a:moveTo>
                    <a:lnTo>
                      <a:pt x="28" y="0"/>
                    </a:lnTo>
                    <a:lnTo>
                      <a:pt x="28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64" name="Freeform 3025"/>
              <p:cNvSpPr>
                <a:spLocks/>
              </p:cNvSpPr>
              <p:nvPr/>
            </p:nvSpPr>
            <p:spPr bwMode="auto">
              <a:xfrm>
                <a:off x="12939713" y="-4037013"/>
                <a:ext cx="52388" cy="0"/>
              </a:xfrm>
              <a:custGeom>
                <a:avLst/>
                <a:gdLst>
                  <a:gd name="T0" fmla="*/ 0 w 33"/>
                  <a:gd name="T1" fmla="*/ 33 w 33"/>
                  <a:gd name="T2" fmla="*/ 33 w 3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3">
                    <a:moveTo>
                      <a:pt x="0" y="0"/>
                    </a:moveTo>
                    <a:lnTo>
                      <a:pt x="33" y="0"/>
                    </a:lnTo>
                    <a:lnTo>
                      <a:pt x="33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65" name="Freeform 3027"/>
              <p:cNvSpPr>
                <a:spLocks/>
              </p:cNvSpPr>
              <p:nvPr/>
            </p:nvSpPr>
            <p:spPr bwMode="auto">
              <a:xfrm>
                <a:off x="12992100" y="-40132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66" name="Freeform 3029"/>
              <p:cNvSpPr>
                <a:spLocks/>
              </p:cNvSpPr>
              <p:nvPr/>
            </p:nvSpPr>
            <p:spPr bwMode="auto">
              <a:xfrm>
                <a:off x="12992100" y="-4002088"/>
                <a:ext cx="46038" cy="0"/>
              </a:xfrm>
              <a:custGeom>
                <a:avLst/>
                <a:gdLst>
                  <a:gd name="T0" fmla="*/ 0 w 29"/>
                  <a:gd name="T1" fmla="*/ 29 w 29"/>
                  <a:gd name="T2" fmla="*/ 29 w 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9">
                    <a:moveTo>
                      <a:pt x="0" y="0"/>
                    </a:moveTo>
                    <a:lnTo>
                      <a:pt x="29" y="0"/>
                    </a:lnTo>
                    <a:lnTo>
                      <a:pt x="29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67" name="Freeform 3031"/>
              <p:cNvSpPr>
                <a:spLocks/>
              </p:cNvSpPr>
              <p:nvPr/>
            </p:nvSpPr>
            <p:spPr bwMode="auto">
              <a:xfrm>
                <a:off x="13038138" y="-3983038"/>
                <a:ext cx="60325" cy="0"/>
              </a:xfrm>
              <a:custGeom>
                <a:avLst/>
                <a:gdLst>
                  <a:gd name="T0" fmla="*/ 0 w 38"/>
                  <a:gd name="T1" fmla="*/ 38 w 38"/>
                  <a:gd name="T2" fmla="*/ 38 w 3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8">
                    <a:moveTo>
                      <a:pt x="0" y="0"/>
                    </a:moveTo>
                    <a:lnTo>
                      <a:pt x="38" y="0"/>
                    </a:lnTo>
                    <a:lnTo>
                      <a:pt x="38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68" name="Freeform 3033"/>
              <p:cNvSpPr>
                <a:spLocks/>
              </p:cNvSpPr>
              <p:nvPr/>
            </p:nvSpPr>
            <p:spPr bwMode="auto">
              <a:xfrm>
                <a:off x="13098463" y="-3968750"/>
                <a:ext cx="44450" cy="0"/>
              </a:xfrm>
              <a:custGeom>
                <a:avLst/>
                <a:gdLst>
                  <a:gd name="T0" fmla="*/ 0 w 28"/>
                  <a:gd name="T1" fmla="*/ 28 w 28"/>
                  <a:gd name="T2" fmla="*/ 28 w 2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8">
                    <a:moveTo>
                      <a:pt x="0" y="0"/>
                    </a:moveTo>
                    <a:lnTo>
                      <a:pt x="28" y="0"/>
                    </a:lnTo>
                    <a:lnTo>
                      <a:pt x="28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69" name="Freeform 3035"/>
              <p:cNvSpPr>
                <a:spLocks/>
              </p:cNvSpPr>
              <p:nvPr/>
            </p:nvSpPr>
            <p:spPr bwMode="auto">
              <a:xfrm>
                <a:off x="13142913" y="-3949700"/>
                <a:ext cx="38100" cy="0"/>
              </a:xfrm>
              <a:custGeom>
                <a:avLst/>
                <a:gdLst>
                  <a:gd name="T0" fmla="*/ 0 w 24"/>
                  <a:gd name="T1" fmla="*/ 24 w 24"/>
                  <a:gd name="T2" fmla="*/ 24 w 2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70" name="Freeform 3037"/>
              <p:cNvSpPr>
                <a:spLocks/>
              </p:cNvSpPr>
              <p:nvPr/>
            </p:nvSpPr>
            <p:spPr bwMode="auto">
              <a:xfrm>
                <a:off x="13181013" y="-3927475"/>
                <a:ext cx="96838" cy="0"/>
              </a:xfrm>
              <a:custGeom>
                <a:avLst/>
                <a:gdLst>
                  <a:gd name="T0" fmla="*/ 0 w 61"/>
                  <a:gd name="T1" fmla="*/ 61 w 61"/>
                  <a:gd name="T2" fmla="*/ 61 w 6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1">
                    <a:moveTo>
                      <a:pt x="0" y="0"/>
                    </a:moveTo>
                    <a:lnTo>
                      <a:pt x="61" y="0"/>
                    </a:lnTo>
                    <a:lnTo>
                      <a:pt x="61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71" name="Freeform 3039"/>
              <p:cNvSpPr>
                <a:spLocks/>
              </p:cNvSpPr>
              <p:nvPr/>
            </p:nvSpPr>
            <p:spPr bwMode="auto">
              <a:xfrm>
                <a:off x="13277850" y="-3916363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72" name="Freeform 3041"/>
              <p:cNvSpPr>
                <a:spLocks/>
              </p:cNvSpPr>
              <p:nvPr/>
            </p:nvSpPr>
            <p:spPr bwMode="auto">
              <a:xfrm>
                <a:off x="13285788" y="-3897313"/>
                <a:ext cx="169863" cy="0"/>
              </a:xfrm>
              <a:custGeom>
                <a:avLst/>
                <a:gdLst>
                  <a:gd name="T0" fmla="*/ 0 w 107"/>
                  <a:gd name="T1" fmla="*/ 107 w 107"/>
                  <a:gd name="T2" fmla="*/ 107 w 10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73" name="Freeform 3043"/>
              <p:cNvSpPr>
                <a:spLocks/>
              </p:cNvSpPr>
              <p:nvPr/>
            </p:nvSpPr>
            <p:spPr bwMode="auto">
              <a:xfrm>
                <a:off x="13455650" y="-3881438"/>
                <a:ext cx="14288" cy="0"/>
              </a:xfrm>
              <a:custGeom>
                <a:avLst/>
                <a:gdLst>
                  <a:gd name="T0" fmla="*/ 0 w 9"/>
                  <a:gd name="T1" fmla="*/ 9 w 9"/>
                  <a:gd name="T2" fmla="*/ 9 w 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9">
                    <a:moveTo>
                      <a:pt x="0" y="0"/>
                    </a:moveTo>
                    <a:lnTo>
                      <a:pt x="9" y="0"/>
                    </a:lnTo>
                    <a:lnTo>
                      <a:pt x="9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74" name="Freeform 3045"/>
              <p:cNvSpPr>
                <a:spLocks/>
              </p:cNvSpPr>
              <p:nvPr/>
            </p:nvSpPr>
            <p:spPr bwMode="auto">
              <a:xfrm>
                <a:off x="13469938" y="-3863975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75" name="Freeform 3047"/>
              <p:cNvSpPr>
                <a:spLocks/>
              </p:cNvSpPr>
              <p:nvPr/>
            </p:nvSpPr>
            <p:spPr bwMode="auto">
              <a:xfrm>
                <a:off x="13488988" y="-3840163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76" name="Freeform 3049"/>
              <p:cNvSpPr>
                <a:spLocks/>
              </p:cNvSpPr>
              <p:nvPr/>
            </p:nvSpPr>
            <p:spPr bwMode="auto">
              <a:xfrm>
                <a:off x="13508038" y="-3829050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77" name="Freeform 3051"/>
              <p:cNvSpPr>
                <a:spLocks/>
              </p:cNvSpPr>
              <p:nvPr/>
            </p:nvSpPr>
            <p:spPr bwMode="auto">
              <a:xfrm>
                <a:off x="13527088" y="-3806825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21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21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78" name="Freeform 3053"/>
              <p:cNvSpPr>
                <a:spLocks/>
              </p:cNvSpPr>
              <p:nvPr/>
            </p:nvSpPr>
            <p:spPr bwMode="auto">
              <a:xfrm>
                <a:off x="13560425" y="-3795713"/>
                <a:ext cx="60325" cy="0"/>
              </a:xfrm>
              <a:custGeom>
                <a:avLst/>
                <a:gdLst>
                  <a:gd name="T0" fmla="*/ 0 w 38"/>
                  <a:gd name="T1" fmla="*/ 38 w 38"/>
                  <a:gd name="T2" fmla="*/ 38 w 3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8">
                    <a:moveTo>
                      <a:pt x="0" y="0"/>
                    </a:moveTo>
                    <a:lnTo>
                      <a:pt x="38" y="0"/>
                    </a:lnTo>
                    <a:lnTo>
                      <a:pt x="38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79" name="Freeform 3055"/>
              <p:cNvSpPr>
                <a:spLocks/>
              </p:cNvSpPr>
              <p:nvPr/>
            </p:nvSpPr>
            <p:spPr bwMode="auto">
              <a:xfrm>
                <a:off x="13620750" y="-3776663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80" name="Freeform 3057"/>
              <p:cNvSpPr>
                <a:spLocks/>
              </p:cNvSpPr>
              <p:nvPr/>
            </p:nvSpPr>
            <p:spPr bwMode="auto">
              <a:xfrm>
                <a:off x="13631863" y="-3762375"/>
                <a:ext cx="112713" cy="0"/>
              </a:xfrm>
              <a:custGeom>
                <a:avLst/>
                <a:gdLst>
                  <a:gd name="T0" fmla="*/ 0 w 71"/>
                  <a:gd name="T1" fmla="*/ 71 w 71"/>
                  <a:gd name="T2" fmla="*/ 71 w 7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1">
                    <a:moveTo>
                      <a:pt x="0" y="0"/>
                    </a:moveTo>
                    <a:lnTo>
                      <a:pt x="71" y="0"/>
                    </a:lnTo>
                    <a:lnTo>
                      <a:pt x="71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81" name="Freeform 3059"/>
              <p:cNvSpPr>
                <a:spLocks/>
              </p:cNvSpPr>
              <p:nvPr/>
            </p:nvSpPr>
            <p:spPr bwMode="auto">
              <a:xfrm>
                <a:off x="13744575" y="-3743325"/>
                <a:ext cx="38100" cy="0"/>
              </a:xfrm>
              <a:custGeom>
                <a:avLst/>
                <a:gdLst>
                  <a:gd name="T0" fmla="*/ 0 w 24"/>
                  <a:gd name="T1" fmla="*/ 24 w 24"/>
                  <a:gd name="T2" fmla="*/ 24 w 2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82" name="Freeform 3061"/>
              <p:cNvSpPr>
                <a:spLocks/>
              </p:cNvSpPr>
              <p:nvPr/>
            </p:nvSpPr>
            <p:spPr bwMode="auto">
              <a:xfrm>
                <a:off x="13782675" y="-3719513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83" name="Freeform 3063"/>
              <p:cNvSpPr>
                <a:spLocks/>
              </p:cNvSpPr>
              <p:nvPr/>
            </p:nvSpPr>
            <p:spPr bwMode="auto">
              <a:xfrm>
                <a:off x="13790613" y="-3708400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84" name="Freeform 3065"/>
              <p:cNvSpPr>
                <a:spLocks/>
              </p:cNvSpPr>
              <p:nvPr/>
            </p:nvSpPr>
            <p:spPr bwMode="auto">
              <a:xfrm>
                <a:off x="13809663" y="-3686175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85" name="Freeform 3067"/>
              <p:cNvSpPr>
                <a:spLocks/>
              </p:cNvSpPr>
              <p:nvPr/>
            </p:nvSpPr>
            <p:spPr bwMode="auto">
              <a:xfrm>
                <a:off x="13817600" y="-3675063"/>
                <a:ext cx="36513" cy="0"/>
              </a:xfrm>
              <a:custGeom>
                <a:avLst/>
                <a:gdLst>
                  <a:gd name="T0" fmla="*/ 0 w 23"/>
                  <a:gd name="T1" fmla="*/ 23 w 23"/>
                  <a:gd name="T2" fmla="*/ 23 w 2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3">
                    <a:moveTo>
                      <a:pt x="0" y="0"/>
                    </a:moveTo>
                    <a:lnTo>
                      <a:pt x="23" y="0"/>
                    </a:lnTo>
                    <a:lnTo>
                      <a:pt x="23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86" name="Freeform 3069"/>
              <p:cNvSpPr>
                <a:spLocks/>
              </p:cNvSpPr>
              <p:nvPr/>
            </p:nvSpPr>
            <p:spPr bwMode="auto">
              <a:xfrm>
                <a:off x="13854113" y="-3656013"/>
                <a:ext cx="15875" cy="0"/>
              </a:xfrm>
              <a:custGeom>
                <a:avLst/>
                <a:gdLst>
                  <a:gd name="T0" fmla="*/ 0 w 10"/>
                  <a:gd name="T1" fmla="*/ 10 w 10"/>
                  <a:gd name="T2" fmla="*/ 10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">
                    <a:moveTo>
                      <a:pt x="0" y="0"/>
                    </a:moveTo>
                    <a:lnTo>
                      <a:pt x="10" y="0"/>
                    </a:lnTo>
                    <a:lnTo>
                      <a:pt x="1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87" name="Freeform 3071"/>
              <p:cNvSpPr>
                <a:spLocks/>
              </p:cNvSpPr>
              <p:nvPr/>
            </p:nvSpPr>
            <p:spPr bwMode="auto">
              <a:xfrm>
                <a:off x="13869988" y="-3633788"/>
                <a:ext cx="55563" cy="0"/>
              </a:xfrm>
              <a:custGeom>
                <a:avLst/>
                <a:gdLst>
                  <a:gd name="T0" fmla="*/ 0 w 35"/>
                  <a:gd name="T1" fmla="*/ 35 w 35"/>
                  <a:gd name="T2" fmla="*/ 35 w 3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5">
                    <a:moveTo>
                      <a:pt x="0" y="0"/>
                    </a:moveTo>
                    <a:lnTo>
                      <a:pt x="35" y="0"/>
                    </a:lnTo>
                    <a:lnTo>
                      <a:pt x="3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88" name="Freeform 3073"/>
              <p:cNvSpPr>
                <a:spLocks/>
              </p:cNvSpPr>
              <p:nvPr/>
            </p:nvSpPr>
            <p:spPr bwMode="auto">
              <a:xfrm>
                <a:off x="13925550" y="-3622675"/>
                <a:ext cx="34925" cy="0"/>
              </a:xfrm>
              <a:custGeom>
                <a:avLst/>
                <a:gdLst>
                  <a:gd name="T0" fmla="*/ 0 w 22"/>
                  <a:gd name="T1" fmla="*/ 22 w 22"/>
                  <a:gd name="T2" fmla="*/ 22 w 2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2">
                    <a:moveTo>
                      <a:pt x="0" y="0"/>
                    </a:moveTo>
                    <a:lnTo>
                      <a:pt x="22" y="0"/>
                    </a:lnTo>
                    <a:lnTo>
                      <a:pt x="2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89" name="Freeform 3075"/>
              <p:cNvSpPr>
                <a:spLocks/>
              </p:cNvSpPr>
              <p:nvPr/>
            </p:nvSpPr>
            <p:spPr bwMode="auto">
              <a:xfrm>
                <a:off x="13960475" y="-3606800"/>
                <a:ext cx="239713" cy="0"/>
              </a:xfrm>
              <a:custGeom>
                <a:avLst/>
                <a:gdLst>
                  <a:gd name="T0" fmla="*/ 0 w 151"/>
                  <a:gd name="T1" fmla="*/ 151 w 151"/>
                  <a:gd name="T2" fmla="*/ 151 w 15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51">
                    <a:moveTo>
                      <a:pt x="0" y="0"/>
                    </a:moveTo>
                    <a:lnTo>
                      <a:pt x="151" y="0"/>
                    </a:lnTo>
                    <a:lnTo>
                      <a:pt x="151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90" name="Freeform 3077"/>
              <p:cNvSpPr>
                <a:spLocks/>
              </p:cNvSpPr>
              <p:nvPr/>
            </p:nvSpPr>
            <p:spPr bwMode="auto">
              <a:xfrm>
                <a:off x="14200188" y="-3587750"/>
                <a:ext cx="15875" cy="0"/>
              </a:xfrm>
              <a:custGeom>
                <a:avLst/>
                <a:gdLst>
                  <a:gd name="T0" fmla="*/ 0 w 10"/>
                  <a:gd name="T1" fmla="*/ 10 w 10"/>
                  <a:gd name="T2" fmla="*/ 10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">
                    <a:moveTo>
                      <a:pt x="0" y="0"/>
                    </a:moveTo>
                    <a:lnTo>
                      <a:pt x="10" y="0"/>
                    </a:lnTo>
                    <a:lnTo>
                      <a:pt x="1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91" name="Freeform 3079"/>
              <p:cNvSpPr>
                <a:spLocks/>
              </p:cNvSpPr>
              <p:nvPr/>
            </p:nvSpPr>
            <p:spPr bwMode="auto">
              <a:xfrm>
                <a:off x="14216063" y="-3565525"/>
                <a:ext cx="38100" cy="0"/>
              </a:xfrm>
              <a:custGeom>
                <a:avLst/>
                <a:gdLst>
                  <a:gd name="T0" fmla="*/ 0 w 24"/>
                  <a:gd name="T1" fmla="*/ 24 w 24"/>
                  <a:gd name="T2" fmla="*/ 24 w 2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92" name="Freeform 3081"/>
              <p:cNvSpPr>
                <a:spLocks/>
              </p:cNvSpPr>
              <p:nvPr/>
            </p:nvSpPr>
            <p:spPr bwMode="auto">
              <a:xfrm>
                <a:off x="14254163" y="-3554413"/>
                <a:ext cx="17463" cy="0"/>
              </a:xfrm>
              <a:custGeom>
                <a:avLst/>
                <a:gdLst>
                  <a:gd name="T0" fmla="*/ 0 w 11"/>
                  <a:gd name="T1" fmla="*/ 11 w 11"/>
                  <a:gd name="T2" fmla="*/ 11 w 1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1">
                    <a:moveTo>
                      <a:pt x="0" y="0"/>
                    </a:moveTo>
                    <a:lnTo>
                      <a:pt x="11" y="0"/>
                    </a:lnTo>
                    <a:lnTo>
                      <a:pt x="11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93" name="Freeform 3083"/>
              <p:cNvSpPr>
                <a:spLocks/>
              </p:cNvSpPr>
              <p:nvPr/>
            </p:nvSpPr>
            <p:spPr bwMode="auto">
              <a:xfrm>
                <a:off x="14271625" y="-3535363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94" name="Freeform 3085"/>
              <p:cNvSpPr>
                <a:spLocks/>
              </p:cNvSpPr>
              <p:nvPr/>
            </p:nvSpPr>
            <p:spPr bwMode="auto">
              <a:xfrm>
                <a:off x="14279563" y="-3513138"/>
                <a:ext cx="60325" cy="0"/>
              </a:xfrm>
              <a:custGeom>
                <a:avLst/>
                <a:gdLst>
                  <a:gd name="T0" fmla="*/ 0 w 38"/>
                  <a:gd name="T1" fmla="*/ 38 w 38"/>
                  <a:gd name="T2" fmla="*/ 38 w 3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8">
                    <a:moveTo>
                      <a:pt x="0" y="0"/>
                    </a:moveTo>
                    <a:lnTo>
                      <a:pt x="38" y="0"/>
                    </a:lnTo>
                    <a:lnTo>
                      <a:pt x="38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95" name="Freeform 3087"/>
              <p:cNvSpPr>
                <a:spLocks/>
              </p:cNvSpPr>
              <p:nvPr/>
            </p:nvSpPr>
            <p:spPr bwMode="auto">
              <a:xfrm>
                <a:off x="14339888" y="-3502025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96" name="Freeform 3089"/>
              <p:cNvSpPr>
                <a:spLocks/>
              </p:cNvSpPr>
              <p:nvPr/>
            </p:nvSpPr>
            <p:spPr bwMode="auto">
              <a:xfrm>
                <a:off x="14358938" y="-3479800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97" name="Freeform 3091"/>
              <p:cNvSpPr>
                <a:spLocks/>
              </p:cNvSpPr>
              <p:nvPr/>
            </p:nvSpPr>
            <p:spPr bwMode="auto">
              <a:xfrm>
                <a:off x="14366875" y="-3460750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98" name="Freeform 3093"/>
              <p:cNvSpPr>
                <a:spLocks/>
              </p:cNvSpPr>
              <p:nvPr/>
            </p:nvSpPr>
            <p:spPr bwMode="auto">
              <a:xfrm>
                <a:off x="14377988" y="-3449638"/>
                <a:ext cx="71438" cy="0"/>
              </a:xfrm>
              <a:custGeom>
                <a:avLst/>
                <a:gdLst>
                  <a:gd name="T0" fmla="*/ 0 w 45"/>
                  <a:gd name="T1" fmla="*/ 45 w 45"/>
                  <a:gd name="T2" fmla="*/ 45 w 4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5">
                    <a:moveTo>
                      <a:pt x="0" y="0"/>
                    </a:moveTo>
                    <a:lnTo>
                      <a:pt x="45" y="0"/>
                    </a:lnTo>
                    <a:lnTo>
                      <a:pt x="4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699" name="Freeform 3095"/>
              <p:cNvSpPr>
                <a:spLocks/>
              </p:cNvSpPr>
              <p:nvPr/>
            </p:nvSpPr>
            <p:spPr bwMode="auto">
              <a:xfrm>
                <a:off x="14449425" y="-3427413"/>
                <a:ext cx="14288" cy="0"/>
              </a:xfrm>
              <a:custGeom>
                <a:avLst/>
                <a:gdLst>
                  <a:gd name="T0" fmla="*/ 0 w 9"/>
                  <a:gd name="T1" fmla="*/ 9 w 9"/>
                  <a:gd name="T2" fmla="*/ 9 w 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9">
                    <a:moveTo>
                      <a:pt x="0" y="0"/>
                    </a:moveTo>
                    <a:lnTo>
                      <a:pt x="9" y="0"/>
                    </a:lnTo>
                    <a:lnTo>
                      <a:pt x="9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00" name="Freeform 3097"/>
              <p:cNvSpPr>
                <a:spLocks/>
              </p:cNvSpPr>
              <p:nvPr/>
            </p:nvSpPr>
            <p:spPr bwMode="auto">
              <a:xfrm>
                <a:off x="14463713" y="-3414713"/>
                <a:ext cx="38100" cy="0"/>
              </a:xfrm>
              <a:custGeom>
                <a:avLst/>
                <a:gdLst>
                  <a:gd name="T0" fmla="*/ 0 w 24"/>
                  <a:gd name="T1" fmla="*/ 24 w 24"/>
                  <a:gd name="T2" fmla="*/ 24 w 2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01" name="Freeform 3099"/>
              <p:cNvSpPr>
                <a:spLocks/>
              </p:cNvSpPr>
              <p:nvPr/>
            </p:nvSpPr>
            <p:spPr bwMode="auto">
              <a:xfrm>
                <a:off x="14501813" y="-3392488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21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21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02" name="Freeform 3101"/>
              <p:cNvSpPr>
                <a:spLocks/>
              </p:cNvSpPr>
              <p:nvPr/>
            </p:nvSpPr>
            <p:spPr bwMode="auto">
              <a:xfrm>
                <a:off x="14535150" y="-3381375"/>
                <a:ext cx="46038" cy="0"/>
              </a:xfrm>
              <a:custGeom>
                <a:avLst/>
                <a:gdLst>
                  <a:gd name="T0" fmla="*/ 0 w 29"/>
                  <a:gd name="T1" fmla="*/ 29 w 29"/>
                  <a:gd name="T2" fmla="*/ 29 w 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9">
                    <a:moveTo>
                      <a:pt x="0" y="0"/>
                    </a:moveTo>
                    <a:lnTo>
                      <a:pt x="29" y="0"/>
                    </a:lnTo>
                    <a:lnTo>
                      <a:pt x="29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03" name="Freeform 3103"/>
              <p:cNvSpPr>
                <a:spLocks/>
              </p:cNvSpPr>
              <p:nvPr/>
            </p:nvSpPr>
            <p:spPr bwMode="auto">
              <a:xfrm>
                <a:off x="14581188" y="-3340100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04" name="Freeform 3105"/>
              <p:cNvSpPr>
                <a:spLocks/>
              </p:cNvSpPr>
              <p:nvPr/>
            </p:nvSpPr>
            <p:spPr bwMode="auto">
              <a:xfrm>
                <a:off x="14600238" y="-3328988"/>
                <a:ext cx="6350" cy="0"/>
              </a:xfrm>
              <a:custGeom>
                <a:avLst/>
                <a:gdLst>
                  <a:gd name="T0" fmla="*/ 0 w 4"/>
                  <a:gd name="T1" fmla="*/ 4 w 4"/>
                  <a:gd name="T2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05" name="Freeform 3107"/>
              <p:cNvSpPr>
                <a:spLocks/>
              </p:cNvSpPr>
              <p:nvPr/>
            </p:nvSpPr>
            <p:spPr bwMode="auto">
              <a:xfrm>
                <a:off x="14606588" y="-3306763"/>
                <a:ext cx="34925" cy="0"/>
              </a:xfrm>
              <a:custGeom>
                <a:avLst/>
                <a:gdLst>
                  <a:gd name="T0" fmla="*/ 0 w 22"/>
                  <a:gd name="T1" fmla="*/ 22 w 22"/>
                  <a:gd name="T2" fmla="*/ 22 w 2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2">
                    <a:moveTo>
                      <a:pt x="0" y="0"/>
                    </a:moveTo>
                    <a:lnTo>
                      <a:pt x="22" y="0"/>
                    </a:lnTo>
                    <a:lnTo>
                      <a:pt x="2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06" name="Freeform 3109"/>
              <p:cNvSpPr>
                <a:spLocks/>
              </p:cNvSpPr>
              <p:nvPr/>
            </p:nvSpPr>
            <p:spPr bwMode="auto">
              <a:xfrm>
                <a:off x="14641513" y="-3287713"/>
                <a:ext cx="30163" cy="0"/>
              </a:xfrm>
              <a:custGeom>
                <a:avLst/>
                <a:gdLst>
                  <a:gd name="T0" fmla="*/ 0 w 19"/>
                  <a:gd name="T1" fmla="*/ 19 w 19"/>
                  <a:gd name="T2" fmla="*/ 19 w 1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9">
                    <a:moveTo>
                      <a:pt x="0" y="0"/>
                    </a:moveTo>
                    <a:lnTo>
                      <a:pt x="19" y="0"/>
                    </a:lnTo>
                    <a:lnTo>
                      <a:pt x="19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07" name="Freeform 3111"/>
              <p:cNvSpPr>
                <a:spLocks/>
              </p:cNvSpPr>
              <p:nvPr/>
            </p:nvSpPr>
            <p:spPr bwMode="auto">
              <a:xfrm>
                <a:off x="14671675" y="-3271838"/>
                <a:ext cx="123825" cy="0"/>
              </a:xfrm>
              <a:custGeom>
                <a:avLst/>
                <a:gdLst>
                  <a:gd name="T0" fmla="*/ 0 w 78"/>
                  <a:gd name="T1" fmla="*/ 78 w 78"/>
                  <a:gd name="T2" fmla="*/ 78 w 7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">
                    <a:moveTo>
                      <a:pt x="0" y="0"/>
                    </a:moveTo>
                    <a:lnTo>
                      <a:pt x="78" y="0"/>
                    </a:lnTo>
                    <a:lnTo>
                      <a:pt x="78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08" name="Freeform 3113"/>
              <p:cNvSpPr>
                <a:spLocks/>
              </p:cNvSpPr>
              <p:nvPr/>
            </p:nvSpPr>
            <p:spPr bwMode="auto">
              <a:xfrm>
                <a:off x="14795500" y="-3235325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21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21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09" name="Freeform 3115"/>
              <p:cNvSpPr>
                <a:spLocks/>
              </p:cNvSpPr>
              <p:nvPr/>
            </p:nvSpPr>
            <p:spPr bwMode="auto">
              <a:xfrm>
                <a:off x="14828838" y="-3219450"/>
                <a:ext cx="203200" cy="0"/>
              </a:xfrm>
              <a:custGeom>
                <a:avLst/>
                <a:gdLst>
                  <a:gd name="T0" fmla="*/ 0 w 128"/>
                  <a:gd name="T1" fmla="*/ 128 w 128"/>
                  <a:gd name="T2" fmla="*/ 128 w 12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8">
                    <a:moveTo>
                      <a:pt x="0" y="0"/>
                    </a:moveTo>
                    <a:lnTo>
                      <a:pt x="128" y="0"/>
                    </a:lnTo>
                    <a:lnTo>
                      <a:pt x="128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10" name="Freeform 3117"/>
              <p:cNvSpPr>
                <a:spLocks/>
              </p:cNvSpPr>
              <p:nvPr/>
            </p:nvSpPr>
            <p:spPr bwMode="auto">
              <a:xfrm>
                <a:off x="15032038" y="-3200400"/>
                <a:ext cx="38100" cy="0"/>
              </a:xfrm>
              <a:custGeom>
                <a:avLst/>
                <a:gdLst>
                  <a:gd name="T0" fmla="*/ 0 w 24"/>
                  <a:gd name="T1" fmla="*/ 24 w 24"/>
                  <a:gd name="T2" fmla="*/ 24 w 2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11" name="Freeform 3119"/>
              <p:cNvSpPr>
                <a:spLocks/>
              </p:cNvSpPr>
              <p:nvPr/>
            </p:nvSpPr>
            <p:spPr bwMode="auto">
              <a:xfrm>
                <a:off x="15070138" y="-3178175"/>
                <a:ext cx="98425" cy="0"/>
              </a:xfrm>
              <a:custGeom>
                <a:avLst/>
                <a:gdLst>
                  <a:gd name="T0" fmla="*/ 0 w 62"/>
                  <a:gd name="T1" fmla="*/ 62 w 62"/>
                  <a:gd name="T2" fmla="*/ 62 w 6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2">
                    <a:moveTo>
                      <a:pt x="0" y="0"/>
                    </a:moveTo>
                    <a:lnTo>
                      <a:pt x="62" y="0"/>
                    </a:lnTo>
                    <a:lnTo>
                      <a:pt x="6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12" name="Freeform 3121"/>
              <p:cNvSpPr>
                <a:spLocks/>
              </p:cNvSpPr>
              <p:nvPr/>
            </p:nvSpPr>
            <p:spPr bwMode="auto">
              <a:xfrm>
                <a:off x="15168563" y="-3167063"/>
                <a:ext cx="6350" cy="0"/>
              </a:xfrm>
              <a:custGeom>
                <a:avLst/>
                <a:gdLst>
                  <a:gd name="T0" fmla="*/ 0 w 4"/>
                  <a:gd name="T1" fmla="*/ 4 w 4"/>
                  <a:gd name="T2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13" name="Freeform 3123"/>
              <p:cNvSpPr>
                <a:spLocks/>
              </p:cNvSpPr>
              <p:nvPr/>
            </p:nvSpPr>
            <p:spPr bwMode="auto">
              <a:xfrm>
                <a:off x="15174913" y="-3148013"/>
                <a:ext cx="46038" cy="0"/>
              </a:xfrm>
              <a:custGeom>
                <a:avLst/>
                <a:gdLst>
                  <a:gd name="T0" fmla="*/ 0 w 29"/>
                  <a:gd name="T1" fmla="*/ 29 w 29"/>
                  <a:gd name="T2" fmla="*/ 29 w 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9">
                    <a:moveTo>
                      <a:pt x="0" y="0"/>
                    </a:moveTo>
                    <a:lnTo>
                      <a:pt x="29" y="0"/>
                    </a:lnTo>
                    <a:lnTo>
                      <a:pt x="29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14" name="Freeform 3125"/>
              <p:cNvSpPr>
                <a:spLocks/>
              </p:cNvSpPr>
              <p:nvPr/>
            </p:nvSpPr>
            <p:spPr bwMode="auto">
              <a:xfrm>
                <a:off x="15220950" y="-3133725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15" name="Freeform 3127"/>
              <p:cNvSpPr>
                <a:spLocks/>
              </p:cNvSpPr>
              <p:nvPr/>
            </p:nvSpPr>
            <p:spPr bwMode="auto">
              <a:xfrm>
                <a:off x="15228888" y="-3092450"/>
                <a:ext cx="44450" cy="0"/>
              </a:xfrm>
              <a:custGeom>
                <a:avLst/>
                <a:gdLst>
                  <a:gd name="T0" fmla="*/ 0 w 28"/>
                  <a:gd name="T1" fmla="*/ 28 w 28"/>
                  <a:gd name="T2" fmla="*/ 28 w 2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8">
                    <a:moveTo>
                      <a:pt x="0" y="0"/>
                    </a:moveTo>
                    <a:lnTo>
                      <a:pt x="28" y="0"/>
                    </a:lnTo>
                    <a:lnTo>
                      <a:pt x="28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16" name="Freeform 3129"/>
              <p:cNvSpPr>
                <a:spLocks/>
              </p:cNvSpPr>
              <p:nvPr/>
            </p:nvSpPr>
            <p:spPr bwMode="auto">
              <a:xfrm>
                <a:off x="15273338" y="-3079750"/>
                <a:ext cx="104775" cy="0"/>
              </a:xfrm>
              <a:custGeom>
                <a:avLst/>
                <a:gdLst>
                  <a:gd name="T0" fmla="*/ 0 w 66"/>
                  <a:gd name="T1" fmla="*/ 66 w 66"/>
                  <a:gd name="T2" fmla="*/ 66 w 6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6">
                    <a:moveTo>
                      <a:pt x="0" y="0"/>
                    </a:moveTo>
                    <a:lnTo>
                      <a:pt x="66" y="0"/>
                    </a:lnTo>
                    <a:lnTo>
                      <a:pt x="66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17" name="Freeform 3131"/>
              <p:cNvSpPr>
                <a:spLocks/>
              </p:cNvSpPr>
              <p:nvPr/>
            </p:nvSpPr>
            <p:spPr bwMode="auto">
              <a:xfrm>
                <a:off x="15378113" y="-3057525"/>
                <a:ext cx="98425" cy="0"/>
              </a:xfrm>
              <a:custGeom>
                <a:avLst/>
                <a:gdLst>
                  <a:gd name="T0" fmla="*/ 0 w 62"/>
                  <a:gd name="T1" fmla="*/ 62 w 62"/>
                  <a:gd name="T2" fmla="*/ 62 w 6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2">
                    <a:moveTo>
                      <a:pt x="0" y="0"/>
                    </a:moveTo>
                    <a:lnTo>
                      <a:pt x="62" y="0"/>
                    </a:lnTo>
                    <a:lnTo>
                      <a:pt x="6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18" name="Freeform 3133"/>
              <p:cNvSpPr>
                <a:spLocks/>
              </p:cNvSpPr>
              <p:nvPr/>
            </p:nvSpPr>
            <p:spPr bwMode="auto">
              <a:xfrm>
                <a:off x="15476538" y="-3038475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19" name="Freeform 3135"/>
              <p:cNvSpPr>
                <a:spLocks/>
              </p:cNvSpPr>
              <p:nvPr/>
            </p:nvSpPr>
            <p:spPr bwMode="auto">
              <a:xfrm>
                <a:off x="15495588" y="-3027363"/>
                <a:ext cx="139700" cy="0"/>
              </a:xfrm>
              <a:custGeom>
                <a:avLst/>
                <a:gdLst>
                  <a:gd name="T0" fmla="*/ 0 w 88"/>
                  <a:gd name="T1" fmla="*/ 88 w 88"/>
                  <a:gd name="T2" fmla="*/ 88 w 8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88">
                    <a:moveTo>
                      <a:pt x="0" y="0"/>
                    </a:moveTo>
                    <a:lnTo>
                      <a:pt x="88" y="0"/>
                    </a:lnTo>
                    <a:lnTo>
                      <a:pt x="88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20" name="Freeform 3137"/>
              <p:cNvSpPr>
                <a:spLocks/>
              </p:cNvSpPr>
              <p:nvPr/>
            </p:nvSpPr>
            <p:spPr bwMode="auto">
              <a:xfrm>
                <a:off x="15635288" y="-3005138"/>
                <a:ext cx="36513" cy="0"/>
              </a:xfrm>
              <a:custGeom>
                <a:avLst/>
                <a:gdLst>
                  <a:gd name="T0" fmla="*/ 0 w 23"/>
                  <a:gd name="T1" fmla="*/ 23 w 23"/>
                  <a:gd name="T2" fmla="*/ 23 w 2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3">
                    <a:moveTo>
                      <a:pt x="0" y="0"/>
                    </a:moveTo>
                    <a:lnTo>
                      <a:pt x="23" y="0"/>
                    </a:lnTo>
                    <a:lnTo>
                      <a:pt x="23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21" name="Freeform 3139"/>
              <p:cNvSpPr>
                <a:spLocks/>
              </p:cNvSpPr>
              <p:nvPr/>
            </p:nvSpPr>
            <p:spPr bwMode="auto">
              <a:xfrm>
                <a:off x="15671800" y="-2986088"/>
                <a:ext cx="177800" cy="0"/>
              </a:xfrm>
              <a:custGeom>
                <a:avLst/>
                <a:gdLst>
                  <a:gd name="T0" fmla="*/ 0 w 112"/>
                  <a:gd name="T1" fmla="*/ 112 w 112"/>
                  <a:gd name="T2" fmla="*/ 112 w 1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12">
                    <a:moveTo>
                      <a:pt x="0" y="0"/>
                    </a:moveTo>
                    <a:lnTo>
                      <a:pt x="112" y="0"/>
                    </a:lnTo>
                    <a:lnTo>
                      <a:pt x="1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22" name="Freeform 3141"/>
              <p:cNvSpPr>
                <a:spLocks/>
              </p:cNvSpPr>
              <p:nvPr/>
            </p:nvSpPr>
            <p:spPr bwMode="auto">
              <a:xfrm>
                <a:off x="15849600" y="-2971800"/>
                <a:ext cx="44450" cy="0"/>
              </a:xfrm>
              <a:custGeom>
                <a:avLst/>
                <a:gdLst>
                  <a:gd name="T0" fmla="*/ 0 w 28"/>
                  <a:gd name="T1" fmla="*/ 28 w 28"/>
                  <a:gd name="T2" fmla="*/ 28 w 2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8">
                    <a:moveTo>
                      <a:pt x="0" y="0"/>
                    </a:moveTo>
                    <a:lnTo>
                      <a:pt x="28" y="0"/>
                    </a:lnTo>
                    <a:lnTo>
                      <a:pt x="28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23" name="Freeform 3143"/>
              <p:cNvSpPr>
                <a:spLocks/>
              </p:cNvSpPr>
              <p:nvPr/>
            </p:nvSpPr>
            <p:spPr bwMode="auto">
              <a:xfrm>
                <a:off x="15894050" y="-2952750"/>
                <a:ext cx="184150" cy="0"/>
              </a:xfrm>
              <a:custGeom>
                <a:avLst/>
                <a:gdLst>
                  <a:gd name="T0" fmla="*/ 0 w 116"/>
                  <a:gd name="T1" fmla="*/ 116 w 116"/>
                  <a:gd name="T2" fmla="*/ 116 w 11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16">
                    <a:moveTo>
                      <a:pt x="0" y="0"/>
                    </a:moveTo>
                    <a:lnTo>
                      <a:pt x="116" y="0"/>
                    </a:lnTo>
                    <a:lnTo>
                      <a:pt x="116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24" name="Freeform 3145"/>
              <p:cNvSpPr>
                <a:spLocks/>
              </p:cNvSpPr>
              <p:nvPr/>
            </p:nvSpPr>
            <p:spPr bwMode="auto">
              <a:xfrm>
                <a:off x="16078200" y="-2941638"/>
                <a:ext cx="260350" cy="0"/>
              </a:xfrm>
              <a:custGeom>
                <a:avLst/>
                <a:gdLst>
                  <a:gd name="T0" fmla="*/ 0 w 164"/>
                  <a:gd name="T1" fmla="*/ 164 w 164"/>
                  <a:gd name="T2" fmla="*/ 164 w 16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64">
                    <a:moveTo>
                      <a:pt x="0" y="0"/>
                    </a:moveTo>
                    <a:lnTo>
                      <a:pt x="164" y="0"/>
                    </a:lnTo>
                    <a:lnTo>
                      <a:pt x="164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25" name="Freeform 3147"/>
              <p:cNvSpPr>
                <a:spLocks/>
              </p:cNvSpPr>
              <p:nvPr/>
            </p:nvSpPr>
            <p:spPr bwMode="auto">
              <a:xfrm>
                <a:off x="16338550" y="-2919413"/>
                <a:ext cx="315913" cy="0"/>
              </a:xfrm>
              <a:custGeom>
                <a:avLst/>
                <a:gdLst>
                  <a:gd name="T0" fmla="*/ 0 w 199"/>
                  <a:gd name="T1" fmla="*/ 199 w 199"/>
                  <a:gd name="T2" fmla="*/ 199 w 19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99">
                    <a:moveTo>
                      <a:pt x="0" y="0"/>
                    </a:moveTo>
                    <a:lnTo>
                      <a:pt x="199" y="0"/>
                    </a:lnTo>
                    <a:lnTo>
                      <a:pt x="199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26" name="Freeform 3149"/>
              <p:cNvSpPr>
                <a:spLocks/>
              </p:cNvSpPr>
              <p:nvPr/>
            </p:nvSpPr>
            <p:spPr bwMode="auto">
              <a:xfrm>
                <a:off x="16654463" y="-2900363"/>
                <a:ext cx="241300" cy="0"/>
              </a:xfrm>
              <a:custGeom>
                <a:avLst/>
                <a:gdLst>
                  <a:gd name="T0" fmla="*/ 0 w 152"/>
                  <a:gd name="T1" fmla="*/ 152 w 152"/>
                  <a:gd name="T2" fmla="*/ 152 w 15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52">
                    <a:moveTo>
                      <a:pt x="0" y="0"/>
                    </a:moveTo>
                    <a:lnTo>
                      <a:pt x="152" y="0"/>
                    </a:lnTo>
                    <a:lnTo>
                      <a:pt x="15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27" name="Freeform 3151"/>
              <p:cNvSpPr>
                <a:spLocks/>
              </p:cNvSpPr>
              <p:nvPr/>
            </p:nvSpPr>
            <p:spPr bwMode="auto">
              <a:xfrm>
                <a:off x="16895763" y="-28844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28" name="Freeform 3154"/>
              <p:cNvSpPr>
                <a:spLocks/>
              </p:cNvSpPr>
              <p:nvPr/>
            </p:nvSpPr>
            <p:spPr bwMode="auto">
              <a:xfrm>
                <a:off x="16895763" y="-2865438"/>
                <a:ext cx="71438" cy="0"/>
              </a:xfrm>
              <a:custGeom>
                <a:avLst/>
                <a:gdLst>
                  <a:gd name="T0" fmla="*/ 0 w 45"/>
                  <a:gd name="T1" fmla="*/ 45 w 45"/>
                  <a:gd name="T2" fmla="*/ 45 w 4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5">
                    <a:moveTo>
                      <a:pt x="0" y="0"/>
                    </a:moveTo>
                    <a:lnTo>
                      <a:pt x="45" y="0"/>
                    </a:lnTo>
                    <a:lnTo>
                      <a:pt x="4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29" name="Freeform 3156"/>
              <p:cNvSpPr>
                <a:spLocks/>
              </p:cNvSpPr>
              <p:nvPr/>
            </p:nvSpPr>
            <p:spPr bwMode="auto">
              <a:xfrm>
                <a:off x="16967200" y="-2846388"/>
                <a:ext cx="203200" cy="0"/>
              </a:xfrm>
              <a:custGeom>
                <a:avLst/>
                <a:gdLst>
                  <a:gd name="T0" fmla="*/ 0 w 128"/>
                  <a:gd name="T1" fmla="*/ 128 w 128"/>
                  <a:gd name="T2" fmla="*/ 128 w 12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8">
                    <a:moveTo>
                      <a:pt x="0" y="0"/>
                    </a:moveTo>
                    <a:lnTo>
                      <a:pt x="128" y="0"/>
                    </a:lnTo>
                    <a:lnTo>
                      <a:pt x="128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30" name="Freeform 3158"/>
              <p:cNvSpPr>
                <a:spLocks/>
              </p:cNvSpPr>
              <p:nvPr/>
            </p:nvSpPr>
            <p:spPr bwMode="auto">
              <a:xfrm>
                <a:off x="17170400" y="-2824163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31" name="Freeform 3160"/>
              <p:cNvSpPr>
                <a:spLocks/>
              </p:cNvSpPr>
              <p:nvPr/>
            </p:nvSpPr>
            <p:spPr bwMode="auto">
              <a:xfrm>
                <a:off x="17178338" y="-2805113"/>
                <a:ext cx="1144588" cy="0"/>
              </a:xfrm>
              <a:custGeom>
                <a:avLst/>
                <a:gdLst>
                  <a:gd name="T0" fmla="*/ 0 w 721"/>
                  <a:gd name="T1" fmla="*/ 721 w 721"/>
                  <a:gd name="T2" fmla="*/ 721 w 7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21">
                    <a:moveTo>
                      <a:pt x="0" y="0"/>
                    </a:moveTo>
                    <a:lnTo>
                      <a:pt x="721" y="0"/>
                    </a:lnTo>
                    <a:lnTo>
                      <a:pt x="721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32" name="Freeform 3162"/>
              <p:cNvSpPr>
                <a:spLocks/>
              </p:cNvSpPr>
              <p:nvPr/>
            </p:nvSpPr>
            <p:spPr bwMode="auto">
              <a:xfrm>
                <a:off x="7415213" y="-6997700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33" name="Freeform 3164"/>
              <p:cNvSpPr>
                <a:spLocks/>
              </p:cNvSpPr>
              <p:nvPr/>
            </p:nvSpPr>
            <p:spPr bwMode="auto">
              <a:xfrm>
                <a:off x="7421563" y="-6983413"/>
                <a:ext cx="0" cy="12700"/>
              </a:xfrm>
              <a:custGeom>
                <a:avLst/>
                <a:gdLst>
                  <a:gd name="T0" fmla="*/ 0 h 8"/>
                  <a:gd name="T1" fmla="*/ 0 h 8"/>
                  <a:gd name="T2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34" name="Freeform 3166"/>
              <p:cNvSpPr>
                <a:spLocks/>
              </p:cNvSpPr>
              <p:nvPr/>
            </p:nvSpPr>
            <p:spPr bwMode="auto">
              <a:xfrm>
                <a:off x="7432675" y="-6970713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35" name="Freeform 3168"/>
              <p:cNvSpPr>
                <a:spLocks/>
              </p:cNvSpPr>
              <p:nvPr/>
            </p:nvSpPr>
            <p:spPr bwMode="auto">
              <a:xfrm>
                <a:off x="7519988" y="-6956425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36" name="Freeform 3170"/>
              <p:cNvSpPr>
                <a:spLocks/>
              </p:cNvSpPr>
              <p:nvPr/>
            </p:nvSpPr>
            <p:spPr bwMode="auto">
              <a:xfrm>
                <a:off x="7531100" y="-6937375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37" name="Freeform 3172"/>
              <p:cNvSpPr>
                <a:spLocks/>
              </p:cNvSpPr>
              <p:nvPr/>
            </p:nvSpPr>
            <p:spPr bwMode="auto">
              <a:xfrm>
                <a:off x="7618413" y="-6923088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38" name="Freeform 3174"/>
              <p:cNvSpPr>
                <a:spLocks/>
              </p:cNvSpPr>
              <p:nvPr/>
            </p:nvSpPr>
            <p:spPr bwMode="auto">
              <a:xfrm>
                <a:off x="7681913" y="-6911975"/>
                <a:ext cx="0" cy="34925"/>
              </a:xfrm>
              <a:custGeom>
                <a:avLst/>
                <a:gdLst>
                  <a:gd name="T0" fmla="*/ 0 h 22"/>
                  <a:gd name="T1" fmla="*/ 0 h 22"/>
                  <a:gd name="T2" fmla="*/ 22 h 2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2">
                    <a:moveTo>
                      <a:pt x="0" y="0"/>
                    </a:moveTo>
                    <a:lnTo>
                      <a:pt x="0" y="0"/>
                    </a:lnTo>
                    <a:lnTo>
                      <a:pt x="0" y="2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39" name="Freeform 3176"/>
              <p:cNvSpPr>
                <a:spLocks/>
              </p:cNvSpPr>
              <p:nvPr/>
            </p:nvSpPr>
            <p:spPr bwMode="auto">
              <a:xfrm>
                <a:off x="7715250" y="-6877050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40" name="Freeform 3178"/>
              <p:cNvSpPr>
                <a:spLocks/>
              </p:cNvSpPr>
              <p:nvPr/>
            </p:nvSpPr>
            <p:spPr bwMode="auto">
              <a:xfrm>
                <a:off x="7734300" y="-6862763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41" name="Freeform 3180"/>
              <p:cNvSpPr>
                <a:spLocks/>
              </p:cNvSpPr>
              <p:nvPr/>
            </p:nvSpPr>
            <p:spPr bwMode="auto">
              <a:xfrm>
                <a:off x="7753350" y="-6851650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42" name="Freeform 3182"/>
              <p:cNvSpPr>
                <a:spLocks/>
              </p:cNvSpPr>
              <p:nvPr/>
            </p:nvSpPr>
            <p:spPr bwMode="auto">
              <a:xfrm>
                <a:off x="7761288" y="-6835775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43" name="Freeform 3184"/>
              <p:cNvSpPr>
                <a:spLocks/>
              </p:cNvSpPr>
              <p:nvPr/>
            </p:nvSpPr>
            <p:spPr bwMode="auto">
              <a:xfrm>
                <a:off x="7767638" y="-6816725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44" name="Freeform 3186"/>
              <p:cNvSpPr>
                <a:spLocks/>
              </p:cNvSpPr>
              <p:nvPr/>
            </p:nvSpPr>
            <p:spPr bwMode="auto">
              <a:xfrm>
                <a:off x="7805738" y="-6802438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45" name="Freeform 3188"/>
              <p:cNvSpPr>
                <a:spLocks/>
              </p:cNvSpPr>
              <p:nvPr/>
            </p:nvSpPr>
            <p:spPr bwMode="auto">
              <a:xfrm>
                <a:off x="7813675" y="-6791325"/>
                <a:ext cx="0" cy="23813"/>
              </a:xfrm>
              <a:custGeom>
                <a:avLst/>
                <a:gdLst>
                  <a:gd name="T0" fmla="*/ 0 h 15"/>
                  <a:gd name="T1" fmla="*/ 0 h 15"/>
                  <a:gd name="T2" fmla="*/ 15 h 1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15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46" name="Freeform 3190"/>
              <p:cNvSpPr>
                <a:spLocks/>
              </p:cNvSpPr>
              <p:nvPr/>
            </p:nvSpPr>
            <p:spPr bwMode="auto">
              <a:xfrm>
                <a:off x="7866063" y="-6767513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47" name="Freeform 3192"/>
              <p:cNvSpPr>
                <a:spLocks/>
              </p:cNvSpPr>
              <p:nvPr/>
            </p:nvSpPr>
            <p:spPr bwMode="auto">
              <a:xfrm>
                <a:off x="7885113" y="-6756400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48" name="Freeform 3194"/>
              <p:cNvSpPr>
                <a:spLocks/>
              </p:cNvSpPr>
              <p:nvPr/>
            </p:nvSpPr>
            <p:spPr bwMode="auto">
              <a:xfrm>
                <a:off x="7885113" y="-6742113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49" name="Freeform 3196"/>
              <p:cNvSpPr>
                <a:spLocks/>
              </p:cNvSpPr>
              <p:nvPr/>
            </p:nvSpPr>
            <p:spPr bwMode="auto">
              <a:xfrm>
                <a:off x="7904163" y="-6731000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50" name="Freeform 3198"/>
              <p:cNvSpPr>
                <a:spLocks/>
              </p:cNvSpPr>
              <p:nvPr/>
            </p:nvSpPr>
            <p:spPr bwMode="auto">
              <a:xfrm>
                <a:off x="7918450" y="-6708775"/>
                <a:ext cx="0" cy="12700"/>
              </a:xfrm>
              <a:custGeom>
                <a:avLst/>
                <a:gdLst>
                  <a:gd name="T0" fmla="*/ 0 h 8"/>
                  <a:gd name="T1" fmla="*/ 0 h 8"/>
                  <a:gd name="T2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51" name="Freeform 3200"/>
              <p:cNvSpPr>
                <a:spLocks/>
              </p:cNvSpPr>
              <p:nvPr/>
            </p:nvSpPr>
            <p:spPr bwMode="auto">
              <a:xfrm>
                <a:off x="8096250" y="-6696075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52" name="Freeform 3202"/>
              <p:cNvSpPr>
                <a:spLocks/>
              </p:cNvSpPr>
              <p:nvPr/>
            </p:nvSpPr>
            <p:spPr bwMode="auto">
              <a:xfrm>
                <a:off x="8132763" y="-6681788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53" name="Freeform 3204"/>
              <p:cNvSpPr>
                <a:spLocks/>
              </p:cNvSpPr>
              <p:nvPr/>
            </p:nvSpPr>
            <p:spPr bwMode="auto">
              <a:xfrm>
                <a:off x="8151813" y="-6670675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54" name="Freeform 3206"/>
              <p:cNvSpPr>
                <a:spLocks/>
              </p:cNvSpPr>
              <p:nvPr/>
            </p:nvSpPr>
            <p:spPr bwMode="auto">
              <a:xfrm>
                <a:off x="8178800" y="-6648450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55" name="Freeform 3208"/>
              <p:cNvSpPr>
                <a:spLocks/>
              </p:cNvSpPr>
              <p:nvPr/>
            </p:nvSpPr>
            <p:spPr bwMode="auto">
              <a:xfrm>
                <a:off x="8193088" y="-6637338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56" name="Freeform 3210"/>
              <p:cNvSpPr>
                <a:spLocks/>
              </p:cNvSpPr>
              <p:nvPr/>
            </p:nvSpPr>
            <p:spPr bwMode="auto">
              <a:xfrm>
                <a:off x="8212138" y="-6621463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57" name="Freeform 3212"/>
              <p:cNvSpPr>
                <a:spLocks/>
              </p:cNvSpPr>
              <p:nvPr/>
            </p:nvSpPr>
            <p:spPr bwMode="auto">
              <a:xfrm>
                <a:off x="8231188" y="-6610350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58" name="Freeform 3214"/>
              <p:cNvSpPr>
                <a:spLocks/>
              </p:cNvSpPr>
              <p:nvPr/>
            </p:nvSpPr>
            <p:spPr bwMode="auto">
              <a:xfrm>
                <a:off x="8239125" y="-6594475"/>
                <a:ext cx="0" cy="17463"/>
              </a:xfrm>
              <a:custGeom>
                <a:avLst/>
                <a:gdLst>
                  <a:gd name="T0" fmla="*/ 0 h 11"/>
                  <a:gd name="T1" fmla="*/ 0 h 11"/>
                  <a:gd name="T2" fmla="*/ 11 h 1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1">
                    <a:moveTo>
                      <a:pt x="0" y="0"/>
                    </a:moveTo>
                    <a:lnTo>
                      <a:pt x="0" y="0"/>
                    </a:lnTo>
                    <a:lnTo>
                      <a:pt x="0" y="11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59" name="Freeform 3216"/>
              <p:cNvSpPr>
                <a:spLocks/>
              </p:cNvSpPr>
              <p:nvPr/>
            </p:nvSpPr>
            <p:spPr bwMode="auto">
              <a:xfrm>
                <a:off x="8310563" y="-6577013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60" name="Freeform 3218"/>
              <p:cNvSpPr>
                <a:spLocks/>
              </p:cNvSpPr>
              <p:nvPr/>
            </p:nvSpPr>
            <p:spPr bwMode="auto">
              <a:xfrm>
                <a:off x="8374063" y="-6561138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61" name="Freeform 3220"/>
              <p:cNvSpPr>
                <a:spLocks/>
              </p:cNvSpPr>
              <p:nvPr/>
            </p:nvSpPr>
            <p:spPr bwMode="auto">
              <a:xfrm>
                <a:off x="8407400" y="-6550025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62" name="Freeform 3222"/>
              <p:cNvSpPr>
                <a:spLocks/>
              </p:cNvSpPr>
              <p:nvPr/>
            </p:nvSpPr>
            <p:spPr bwMode="auto">
              <a:xfrm>
                <a:off x="8415338" y="-6527800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63" name="Freeform 3224"/>
              <p:cNvSpPr>
                <a:spLocks/>
              </p:cNvSpPr>
              <p:nvPr/>
            </p:nvSpPr>
            <p:spPr bwMode="auto">
              <a:xfrm>
                <a:off x="8426450" y="-6516688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64" name="Freeform 3226"/>
              <p:cNvSpPr>
                <a:spLocks/>
              </p:cNvSpPr>
              <p:nvPr/>
            </p:nvSpPr>
            <p:spPr bwMode="auto">
              <a:xfrm>
                <a:off x="8434388" y="-6500813"/>
                <a:ext cx="0" cy="33338"/>
              </a:xfrm>
              <a:custGeom>
                <a:avLst/>
                <a:gdLst>
                  <a:gd name="T0" fmla="*/ 0 h 21"/>
                  <a:gd name="T1" fmla="*/ 0 h 21"/>
                  <a:gd name="T2" fmla="*/ 21 h 2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1">
                    <a:moveTo>
                      <a:pt x="0" y="0"/>
                    </a:moveTo>
                    <a:lnTo>
                      <a:pt x="0" y="0"/>
                    </a:lnTo>
                    <a:lnTo>
                      <a:pt x="0" y="21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65" name="Freeform 3228"/>
              <p:cNvSpPr>
                <a:spLocks/>
              </p:cNvSpPr>
              <p:nvPr/>
            </p:nvSpPr>
            <p:spPr bwMode="auto">
              <a:xfrm>
                <a:off x="8461375" y="-6467475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66" name="Freeform 3230"/>
              <p:cNvSpPr>
                <a:spLocks/>
              </p:cNvSpPr>
              <p:nvPr/>
            </p:nvSpPr>
            <p:spPr bwMode="auto">
              <a:xfrm>
                <a:off x="8486775" y="-6456363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67" name="Freeform 3232"/>
              <p:cNvSpPr>
                <a:spLocks/>
              </p:cNvSpPr>
              <p:nvPr/>
            </p:nvSpPr>
            <p:spPr bwMode="auto">
              <a:xfrm>
                <a:off x="8505825" y="-6440488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68" name="Freeform 3234"/>
              <p:cNvSpPr>
                <a:spLocks/>
              </p:cNvSpPr>
              <p:nvPr/>
            </p:nvSpPr>
            <p:spPr bwMode="auto">
              <a:xfrm>
                <a:off x="8551863" y="-6429375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69" name="Freeform 3236"/>
              <p:cNvSpPr>
                <a:spLocks/>
              </p:cNvSpPr>
              <p:nvPr/>
            </p:nvSpPr>
            <p:spPr bwMode="auto">
              <a:xfrm>
                <a:off x="8558213" y="-6407150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70" name="Freeform 3238"/>
              <p:cNvSpPr>
                <a:spLocks/>
              </p:cNvSpPr>
              <p:nvPr/>
            </p:nvSpPr>
            <p:spPr bwMode="auto">
              <a:xfrm>
                <a:off x="8577263" y="-6396038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71" name="Freeform 3240"/>
              <p:cNvSpPr>
                <a:spLocks/>
              </p:cNvSpPr>
              <p:nvPr/>
            </p:nvSpPr>
            <p:spPr bwMode="auto">
              <a:xfrm>
                <a:off x="8593138" y="-6380163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72" name="Freeform 3242"/>
              <p:cNvSpPr>
                <a:spLocks/>
              </p:cNvSpPr>
              <p:nvPr/>
            </p:nvSpPr>
            <p:spPr bwMode="auto">
              <a:xfrm>
                <a:off x="8612188" y="-6361113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73" name="Freeform 3244"/>
              <p:cNvSpPr>
                <a:spLocks/>
              </p:cNvSpPr>
              <p:nvPr/>
            </p:nvSpPr>
            <p:spPr bwMode="auto">
              <a:xfrm>
                <a:off x="8629650" y="-6346825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74" name="Freeform 3246"/>
              <p:cNvSpPr>
                <a:spLocks/>
              </p:cNvSpPr>
              <p:nvPr/>
            </p:nvSpPr>
            <p:spPr bwMode="auto">
              <a:xfrm>
                <a:off x="8637588" y="-6335713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75" name="Freeform 3248"/>
              <p:cNvSpPr>
                <a:spLocks/>
              </p:cNvSpPr>
              <p:nvPr/>
            </p:nvSpPr>
            <p:spPr bwMode="auto">
              <a:xfrm>
                <a:off x="8648700" y="-6319838"/>
                <a:ext cx="0" cy="17463"/>
              </a:xfrm>
              <a:custGeom>
                <a:avLst/>
                <a:gdLst>
                  <a:gd name="T0" fmla="*/ 0 h 11"/>
                  <a:gd name="T1" fmla="*/ 0 h 11"/>
                  <a:gd name="T2" fmla="*/ 11 h 1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1">
                    <a:moveTo>
                      <a:pt x="0" y="0"/>
                    </a:moveTo>
                    <a:lnTo>
                      <a:pt x="0" y="0"/>
                    </a:lnTo>
                    <a:lnTo>
                      <a:pt x="0" y="11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76" name="Freeform 3250"/>
              <p:cNvSpPr>
                <a:spLocks/>
              </p:cNvSpPr>
              <p:nvPr/>
            </p:nvSpPr>
            <p:spPr bwMode="auto">
              <a:xfrm>
                <a:off x="8656638" y="-6302375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77" name="Freeform 3252"/>
              <p:cNvSpPr>
                <a:spLocks/>
              </p:cNvSpPr>
              <p:nvPr/>
            </p:nvSpPr>
            <p:spPr bwMode="auto">
              <a:xfrm>
                <a:off x="8675688" y="-6286500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78" name="Freeform 3254"/>
              <p:cNvSpPr>
                <a:spLocks/>
              </p:cNvSpPr>
              <p:nvPr/>
            </p:nvSpPr>
            <p:spPr bwMode="auto">
              <a:xfrm>
                <a:off x="8736013" y="-6275388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79" name="Freeform 3256"/>
              <p:cNvSpPr>
                <a:spLocks/>
              </p:cNvSpPr>
              <p:nvPr/>
            </p:nvSpPr>
            <p:spPr bwMode="auto">
              <a:xfrm>
                <a:off x="8840788" y="-6256338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80" name="Freeform 3258"/>
              <p:cNvSpPr>
                <a:spLocks/>
              </p:cNvSpPr>
              <p:nvPr/>
            </p:nvSpPr>
            <p:spPr bwMode="auto">
              <a:xfrm>
                <a:off x="8851900" y="-6242050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81" name="Freeform 3260"/>
              <p:cNvSpPr>
                <a:spLocks/>
              </p:cNvSpPr>
              <p:nvPr/>
            </p:nvSpPr>
            <p:spPr bwMode="auto">
              <a:xfrm>
                <a:off x="8867775" y="-6226175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82" name="Freeform 3262"/>
              <p:cNvSpPr>
                <a:spLocks/>
              </p:cNvSpPr>
              <p:nvPr/>
            </p:nvSpPr>
            <p:spPr bwMode="auto">
              <a:xfrm>
                <a:off x="8878888" y="-6215063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83" name="Freeform 3264"/>
              <p:cNvSpPr>
                <a:spLocks/>
              </p:cNvSpPr>
              <p:nvPr/>
            </p:nvSpPr>
            <p:spPr bwMode="auto">
              <a:xfrm>
                <a:off x="8923338" y="-6196013"/>
                <a:ext cx="0" cy="30163"/>
              </a:xfrm>
              <a:custGeom>
                <a:avLst/>
                <a:gdLst>
                  <a:gd name="T0" fmla="*/ 0 h 19"/>
                  <a:gd name="T1" fmla="*/ 0 h 19"/>
                  <a:gd name="T2" fmla="*/ 19 h 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9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84" name="Freeform 3266"/>
              <p:cNvSpPr>
                <a:spLocks/>
              </p:cNvSpPr>
              <p:nvPr/>
            </p:nvSpPr>
            <p:spPr bwMode="auto">
              <a:xfrm>
                <a:off x="8923338" y="-6165850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85" name="Freeform 3268"/>
              <p:cNvSpPr>
                <a:spLocks/>
              </p:cNvSpPr>
              <p:nvPr/>
            </p:nvSpPr>
            <p:spPr bwMode="auto">
              <a:xfrm>
                <a:off x="8983663" y="-6154738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86" name="Freeform 3270"/>
              <p:cNvSpPr>
                <a:spLocks/>
              </p:cNvSpPr>
              <p:nvPr/>
            </p:nvSpPr>
            <p:spPr bwMode="auto">
              <a:xfrm>
                <a:off x="9029700" y="-6135688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87" name="Freeform 3272"/>
              <p:cNvSpPr>
                <a:spLocks/>
              </p:cNvSpPr>
              <p:nvPr/>
            </p:nvSpPr>
            <p:spPr bwMode="auto">
              <a:xfrm>
                <a:off x="9036050" y="-6121400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88" name="Freeform 3274"/>
              <p:cNvSpPr>
                <a:spLocks/>
              </p:cNvSpPr>
              <p:nvPr/>
            </p:nvSpPr>
            <p:spPr bwMode="auto">
              <a:xfrm>
                <a:off x="9063038" y="-6105525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89" name="Freeform 3276"/>
              <p:cNvSpPr>
                <a:spLocks/>
              </p:cNvSpPr>
              <p:nvPr/>
            </p:nvSpPr>
            <p:spPr bwMode="auto">
              <a:xfrm>
                <a:off x="9115425" y="-6086475"/>
                <a:ext cx="0" cy="25400"/>
              </a:xfrm>
              <a:custGeom>
                <a:avLst/>
                <a:gdLst>
                  <a:gd name="T0" fmla="*/ 0 h 16"/>
                  <a:gd name="T1" fmla="*/ 0 h 16"/>
                  <a:gd name="T2" fmla="*/ 16 h 1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6">
                    <a:moveTo>
                      <a:pt x="0" y="0"/>
                    </a:moveTo>
                    <a:lnTo>
                      <a:pt x="0" y="0"/>
                    </a:lnTo>
                    <a:lnTo>
                      <a:pt x="0" y="16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90" name="Freeform 3278"/>
              <p:cNvSpPr>
                <a:spLocks/>
              </p:cNvSpPr>
              <p:nvPr/>
            </p:nvSpPr>
            <p:spPr bwMode="auto">
              <a:xfrm>
                <a:off x="9153525" y="-6061075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91" name="Freeform 3280"/>
              <p:cNvSpPr>
                <a:spLocks/>
              </p:cNvSpPr>
              <p:nvPr/>
            </p:nvSpPr>
            <p:spPr bwMode="auto">
              <a:xfrm>
                <a:off x="9277350" y="-6042025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92" name="Freeform 3282"/>
              <p:cNvSpPr>
                <a:spLocks/>
              </p:cNvSpPr>
              <p:nvPr/>
            </p:nvSpPr>
            <p:spPr bwMode="auto">
              <a:xfrm>
                <a:off x="9323388" y="-6026150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93" name="Freeform 3284"/>
              <p:cNvSpPr>
                <a:spLocks/>
              </p:cNvSpPr>
              <p:nvPr/>
            </p:nvSpPr>
            <p:spPr bwMode="auto">
              <a:xfrm>
                <a:off x="9329738" y="-6015038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94" name="Freeform 3286"/>
              <p:cNvSpPr>
                <a:spLocks/>
              </p:cNvSpPr>
              <p:nvPr/>
            </p:nvSpPr>
            <p:spPr bwMode="auto">
              <a:xfrm>
                <a:off x="9337675" y="-5992813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95" name="Freeform 3288"/>
              <p:cNvSpPr>
                <a:spLocks/>
              </p:cNvSpPr>
              <p:nvPr/>
            </p:nvSpPr>
            <p:spPr bwMode="auto">
              <a:xfrm>
                <a:off x="9337675" y="-5981700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96" name="Freeform 3290"/>
              <p:cNvSpPr>
                <a:spLocks/>
              </p:cNvSpPr>
              <p:nvPr/>
            </p:nvSpPr>
            <p:spPr bwMode="auto">
              <a:xfrm>
                <a:off x="9401175" y="-5967413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97" name="Freeform 3292"/>
              <p:cNvSpPr>
                <a:spLocks/>
              </p:cNvSpPr>
              <p:nvPr/>
            </p:nvSpPr>
            <p:spPr bwMode="auto">
              <a:xfrm>
                <a:off x="9420225" y="-5948363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98" name="Freeform 3294"/>
              <p:cNvSpPr>
                <a:spLocks/>
              </p:cNvSpPr>
              <p:nvPr/>
            </p:nvSpPr>
            <p:spPr bwMode="auto">
              <a:xfrm>
                <a:off x="9461500" y="-5932488"/>
                <a:ext cx="0" cy="33338"/>
              </a:xfrm>
              <a:custGeom>
                <a:avLst/>
                <a:gdLst>
                  <a:gd name="T0" fmla="*/ 0 h 21"/>
                  <a:gd name="T1" fmla="*/ 0 h 21"/>
                  <a:gd name="T2" fmla="*/ 21 h 2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1">
                    <a:moveTo>
                      <a:pt x="0" y="0"/>
                    </a:moveTo>
                    <a:lnTo>
                      <a:pt x="0" y="0"/>
                    </a:lnTo>
                    <a:lnTo>
                      <a:pt x="0" y="21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799" name="Freeform 3296"/>
              <p:cNvSpPr>
                <a:spLocks/>
              </p:cNvSpPr>
              <p:nvPr/>
            </p:nvSpPr>
            <p:spPr bwMode="auto">
              <a:xfrm>
                <a:off x="9507538" y="-5899150"/>
                <a:ext cx="0" cy="26988"/>
              </a:xfrm>
              <a:custGeom>
                <a:avLst/>
                <a:gdLst>
                  <a:gd name="T0" fmla="*/ 0 h 17"/>
                  <a:gd name="T1" fmla="*/ 0 h 17"/>
                  <a:gd name="T2" fmla="*/ 17 h 1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7">
                    <a:moveTo>
                      <a:pt x="0" y="0"/>
                    </a:moveTo>
                    <a:lnTo>
                      <a:pt x="0" y="0"/>
                    </a:lnTo>
                    <a:lnTo>
                      <a:pt x="0" y="1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00" name="Freeform 3298"/>
              <p:cNvSpPr>
                <a:spLocks/>
              </p:cNvSpPr>
              <p:nvPr/>
            </p:nvSpPr>
            <p:spPr bwMode="auto">
              <a:xfrm>
                <a:off x="9544050" y="-5872163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01" name="Freeform 3300"/>
              <p:cNvSpPr>
                <a:spLocks/>
              </p:cNvSpPr>
              <p:nvPr/>
            </p:nvSpPr>
            <p:spPr bwMode="auto">
              <a:xfrm>
                <a:off x="9559925" y="-5853113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02" name="Freeform 3302"/>
              <p:cNvSpPr>
                <a:spLocks/>
              </p:cNvSpPr>
              <p:nvPr/>
            </p:nvSpPr>
            <p:spPr bwMode="auto">
              <a:xfrm>
                <a:off x="9578975" y="-5838825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03" name="Freeform 3304"/>
              <p:cNvSpPr>
                <a:spLocks/>
              </p:cNvSpPr>
              <p:nvPr/>
            </p:nvSpPr>
            <p:spPr bwMode="auto">
              <a:xfrm>
                <a:off x="9586913" y="-5827713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04" name="Freeform 3306"/>
              <p:cNvSpPr>
                <a:spLocks/>
              </p:cNvSpPr>
              <p:nvPr/>
            </p:nvSpPr>
            <p:spPr bwMode="auto">
              <a:xfrm>
                <a:off x="9631363" y="-5811838"/>
                <a:ext cx="0" cy="17463"/>
              </a:xfrm>
              <a:custGeom>
                <a:avLst/>
                <a:gdLst>
                  <a:gd name="T0" fmla="*/ 0 h 11"/>
                  <a:gd name="T1" fmla="*/ 0 h 11"/>
                  <a:gd name="T2" fmla="*/ 11 h 1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1">
                    <a:moveTo>
                      <a:pt x="0" y="0"/>
                    </a:moveTo>
                    <a:lnTo>
                      <a:pt x="0" y="0"/>
                    </a:lnTo>
                    <a:lnTo>
                      <a:pt x="0" y="11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05" name="Freeform 3308"/>
              <p:cNvSpPr>
                <a:spLocks/>
              </p:cNvSpPr>
              <p:nvPr/>
            </p:nvSpPr>
            <p:spPr bwMode="auto">
              <a:xfrm>
                <a:off x="9639300" y="-5794375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06" name="Freeform 3310"/>
              <p:cNvSpPr>
                <a:spLocks/>
              </p:cNvSpPr>
              <p:nvPr/>
            </p:nvSpPr>
            <p:spPr bwMode="auto">
              <a:xfrm>
                <a:off x="9650413" y="-5778500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07" name="Freeform 3312"/>
              <p:cNvSpPr>
                <a:spLocks/>
              </p:cNvSpPr>
              <p:nvPr/>
            </p:nvSpPr>
            <p:spPr bwMode="auto">
              <a:xfrm>
                <a:off x="9658350" y="-5767388"/>
                <a:ext cx="0" cy="33338"/>
              </a:xfrm>
              <a:custGeom>
                <a:avLst/>
                <a:gdLst>
                  <a:gd name="T0" fmla="*/ 0 h 21"/>
                  <a:gd name="T1" fmla="*/ 0 h 21"/>
                  <a:gd name="T2" fmla="*/ 21 h 2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1">
                    <a:moveTo>
                      <a:pt x="0" y="0"/>
                    </a:moveTo>
                    <a:lnTo>
                      <a:pt x="0" y="0"/>
                    </a:lnTo>
                    <a:lnTo>
                      <a:pt x="0" y="21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08" name="Freeform 3314"/>
              <p:cNvSpPr>
                <a:spLocks/>
              </p:cNvSpPr>
              <p:nvPr/>
            </p:nvSpPr>
            <p:spPr bwMode="auto">
              <a:xfrm>
                <a:off x="9721850" y="-5734050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09" name="Freeform 3316"/>
              <p:cNvSpPr>
                <a:spLocks/>
              </p:cNvSpPr>
              <p:nvPr/>
            </p:nvSpPr>
            <p:spPr bwMode="auto">
              <a:xfrm>
                <a:off x="9729788" y="-5718175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10" name="Freeform 3318"/>
              <p:cNvSpPr>
                <a:spLocks/>
              </p:cNvSpPr>
              <p:nvPr/>
            </p:nvSpPr>
            <p:spPr bwMode="auto">
              <a:xfrm>
                <a:off x="9748838" y="-5699125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11" name="Freeform 3320"/>
              <p:cNvSpPr>
                <a:spLocks/>
              </p:cNvSpPr>
              <p:nvPr/>
            </p:nvSpPr>
            <p:spPr bwMode="auto">
              <a:xfrm>
                <a:off x="9755188" y="-5688013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12" name="Freeform 3322"/>
              <p:cNvSpPr>
                <a:spLocks/>
              </p:cNvSpPr>
              <p:nvPr/>
            </p:nvSpPr>
            <p:spPr bwMode="auto">
              <a:xfrm>
                <a:off x="9763125" y="-5665788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13" name="Freeform 3324"/>
              <p:cNvSpPr>
                <a:spLocks/>
              </p:cNvSpPr>
              <p:nvPr/>
            </p:nvSpPr>
            <p:spPr bwMode="auto">
              <a:xfrm>
                <a:off x="9774238" y="-5654675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14" name="Freeform 3326"/>
              <p:cNvSpPr>
                <a:spLocks/>
              </p:cNvSpPr>
              <p:nvPr/>
            </p:nvSpPr>
            <p:spPr bwMode="auto">
              <a:xfrm>
                <a:off x="9793288" y="-5638800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15" name="Freeform 3328"/>
              <p:cNvSpPr>
                <a:spLocks/>
              </p:cNvSpPr>
              <p:nvPr/>
            </p:nvSpPr>
            <p:spPr bwMode="auto">
              <a:xfrm>
                <a:off x="9826625" y="-5619750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16" name="Freeform 3330"/>
              <p:cNvSpPr>
                <a:spLocks/>
              </p:cNvSpPr>
              <p:nvPr/>
            </p:nvSpPr>
            <p:spPr bwMode="auto">
              <a:xfrm>
                <a:off x="9853613" y="-5605463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17" name="Freeform 3332"/>
              <p:cNvSpPr>
                <a:spLocks/>
              </p:cNvSpPr>
              <p:nvPr/>
            </p:nvSpPr>
            <p:spPr bwMode="auto">
              <a:xfrm>
                <a:off x="9853613" y="-5594350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18" name="Freeform 3334"/>
              <p:cNvSpPr>
                <a:spLocks/>
              </p:cNvSpPr>
              <p:nvPr/>
            </p:nvSpPr>
            <p:spPr bwMode="auto">
              <a:xfrm>
                <a:off x="9872663" y="-5572125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19" name="Freeform 3336"/>
              <p:cNvSpPr>
                <a:spLocks/>
              </p:cNvSpPr>
              <p:nvPr/>
            </p:nvSpPr>
            <p:spPr bwMode="auto">
              <a:xfrm>
                <a:off x="9872663" y="-5561013"/>
                <a:ext cx="0" cy="34925"/>
              </a:xfrm>
              <a:custGeom>
                <a:avLst/>
                <a:gdLst>
                  <a:gd name="T0" fmla="*/ 0 h 22"/>
                  <a:gd name="T1" fmla="*/ 0 h 22"/>
                  <a:gd name="T2" fmla="*/ 22 h 2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2">
                    <a:moveTo>
                      <a:pt x="0" y="0"/>
                    </a:moveTo>
                    <a:lnTo>
                      <a:pt x="0" y="0"/>
                    </a:lnTo>
                    <a:lnTo>
                      <a:pt x="0" y="2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20" name="Freeform 3338"/>
              <p:cNvSpPr>
                <a:spLocks/>
              </p:cNvSpPr>
              <p:nvPr/>
            </p:nvSpPr>
            <p:spPr bwMode="auto">
              <a:xfrm>
                <a:off x="9880600" y="-5526088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21" name="Freeform 3340"/>
              <p:cNvSpPr>
                <a:spLocks/>
              </p:cNvSpPr>
              <p:nvPr/>
            </p:nvSpPr>
            <p:spPr bwMode="auto">
              <a:xfrm>
                <a:off x="9886950" y="-5511800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22" name="Freeform 3342"/>
              <p:cNvSpPr>
                <a:spLocks/>
              </p:cNvSpPr>
              <p:nvPr/>
            </p:nvSpPr>
            <p:spPr bwMode="auto">
              <a:xfrm>
                <a:off x="9917113" y="-5500688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23" name="Freeform 3344"/>
              <p:cNvSpPr>
                <a:spLocks/>
              </p:cNvSpPr>
              <p:nvPr/>
            </p:nvSpPr>
            <p:spPr bwMode="auto">
              <a:xfrm>
                <a:off x="9952038" y="-5484813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24" name="Freeform 3346"/>
              <p:cNvSpPr>
                <a:spLocks/>
              </p:cNvSpPr>
              <p:nvPr/>
            </p:nvSpPr>
            <p:spPr bwMode="auto">
              <a:xfrm>
                <a:off x="9985375" y="-5465763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25" name="Freeform 3348"/>
              <p:cNvSpPr>
                <a:spLocks/>
              </p:cNvSpPr>
              <p:nvPr/>
            </p:nvSpPr>
            <p:spPr bwMode="auto">
              <a:xfrm>
                <a:off x="10040938" y="-5451475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26" name="Freeform 3350"/>
              <p:cNvSpPr>
                <a:spLocks/>
              </p:cNvSpPr>
              <p:nvPr/>
            </p:nvSpPr>
            <p:spPr bwMode="auto">
              <a:xfrm>
                <a:off x="10075863" y="-5440363"/>
                <a:ext cx="0" cy="23813"/>
              </a:xfrm>
              <a:custGeom>
                <a:avLst/>
                <a:gdLst>
                  <a:gd name="T0" fmla="*/ 0 h 15"/>
                  <a:gd name="T1" fmla="*/ 0 h 15"/>
                  <a:gd name="T2" fmla="*/ 15 h 1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15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27" name="Freeform 3352"/>
              <p:cNvSpPr>
                <a:spLocks/>
              </p:cNvSpPr>
              <p:nvPr/>
            </p:nvSpPr>
            <p:spPr bwMode="auto">
              <a:xfrm>
                <a:off x="10109200" y="-5416550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28" name="Freeform 3355"/>
              <p:cNvSpPr>
                <a:spLocks/>
              </p:cNvSpPr>
              <p:nvPr/>
            </p:nvSpPr>
            <p:spPr bwMode="auto">
              <a:xfrm>
                <a:off x="10128250" y="-5405438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29" name="Freeform 3357"/>
              <p:cNvSpPr>
                <a:spLocks/>
              </p:cNvSpPr>
              <p:nvPr/>
            </p:nvSpPr>
            <p:spPr bwMode="auto">
              <a:xfrm>
                <a:off x="10172700" y="-5391150"/>
                <a:ext cx="0" cy="30163"/>
              </a:xfrm>
              <a:custGeom>
                <a:avLst/>
                <a:gdLst>
                  <a:gd name="T0" fmla="*/ 0 h 19"/>
                  <a:gd name="T1" fmla="*/ 0 h 19"/>
                  <a:gd name="T2" fmla="*/ 19 h 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9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30" name="Freeform 3359"/>
              <p:cNvSpPr>
                <a:spLocks/>
              </p:cNvSpPr>
              <p:nvPr/>
            </p:nvSpPr>
            <p:spPr bwMode="auto">
              <a:xfrm>
                <a:off x="10180638" y="-5360988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31" name="Freeform 3361"/>
              <p:cNvSpPr>
                <a:spLocks/>
              </p:cNvSpPr>
              <p:nvPr/>
            </p:nvSpPr>
            <p:spPr bwMode="auto">
              <a:xfrm>
                <a:off x="10199688" y="-5345113"/>
                <a:ext cx="0" cy="17463"/>
              </a:xfrm>
              <a:custGeom>
                <a:avLst/>
                <a:gdLst>
                  <a:gd name="T0" fmla="*/ 0 h 11"/>
                  <a:gd name="T1" fmla="*/ 0 h 11"/>
                  <a:gd name="T2" fmla="*/ 11 h 1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1">
                    <a:moveTo>
                      <a:pt x="0" y="0"/>
                    </a:moveTo>
                    <a:lnTo>
                      <a:pt x="0" y="0"/>
                    </a:lnTo>
                    <a:lnTo>
                      <a:pt x="0" y="11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32" name="Freeform 3363"/>
              <p:cNvSpPr>
                <a:spLocks/>
              </p:cNvSpPr>
              <p:nvPr/>
            </p:nvSpPr>
            <p:spPr bwMode="auto">
              <a:xfrm>
                <a:off x="10207625" y="-5327650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33" name="Freeform 3365"/>
              <p:cNvSpPr>
                <a:spLocks/>
              </p:cNvSpPr>
              <p:nvPr/>
            </p:nvSpPr>
            <p:spPr bwMode="auto">
              <a:xfrm>
                <a:off x="10233025" y="-5311775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34" name="Freeform 3367"/>
              <p:cNvSpPr>
                <a:spLocks/>
              </p:cNvSpPr>
              <p:nvPr/>
            </p:nvSpPr>
            <p:spPr bwMode="auto">
              <a:xfrm>
                <a:off x="10317163" y="-5292725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35" name="Freeform 3369"/>
              <p:cNvSpPr>
                <a:spLocks/>
              </p:cNvSpPr>
              <p:nvPr/>
            </p:nvSpPr>
            <p:spPr bwMode="auto">
              <a:xfrm>
                <a:off x="10331450" y="-5278438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36" name="Freeform 3371"/>
              <p:cNvSpPr>
                <a:spLocks/>
              </p:cNvSpPr>
              <p:nvPr/>
            </p:nvSpPr>
            <p:spPr bwMode="auto">
              <a:xfrm>
                <a:off x="10342563" y="-5267325"/>
                <a:ext cx="0" cy="23813"/>
              </a:xfrm>
              <a:custGeom>
                <a:avLst/>
                <a:gdLst>
                  <a:gd name="T0" fmla="*/ 0 h 15"/>
                  <a:gd name="T1" fmla="*/ 0 h 15"/>
                  <a:gd name="T2" fmla="*/ 15 h 1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15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37" name="Freeform 3373"/>
              <p:cNvSpPr>
                <a:spLocks/>
              </p:cNvSpPr>
              <p:nvPr/>
            </p:nvSpPr>
            <p:spPr bwMode="auto">
              <a:xfrm>
                <a:off x="10421938" y="-5243513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38" name="Freeform 3375"/>
              <p:cNvSpPr>
                <a:spLocks/>
              </p:cNvSpPr>
              <p:nvPr/>
            </p:nvSpPr>
            <p:spPr bwMode="auto">
              <a:xfrm>
                <a:off x="10448925" y="-5232400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39" name="Freeform 3377"/>
              <p:cNvSpPr>
                <a:spLocks/>
              </p:cNvSpPr>
              <p:nvPr/>
            </p:nvSpPr>
            <p:spPr bwMode="auto">
              <a:xfrm>
                <a:off x="10474325" y="-5218113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40" name="Freeform 3379"/>
              <p:cNvSpPr>
                <a:spLocks/>
              </p:cNvSpPr>
              <p:nvPr/>
            </p:nvSpPr>
            <p:spPr bwMode="auto">
              <a:xfrm>
                <a:off x="10482263" y="-5199063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41" name="Freeform 3381"/>
              <p:cNvSpPr>
                <a:spLocks/>
              </p:cNvSpPr>
              <p:nvPr/>
            </p:nvSpPr>
            <p:spPr bwMode="auto">
              <a:xfrm>
                <a:off x="10501313" y="-5184775"/>
                <a:ext cx="0" cy="12700"/>
              </a:xfrm>
              <a:custGeom>
                <a:avLst/>
                <a:gdLst>
                  <a:gd name="T0" fmla="*/ 0 h 8"/>
                  <a:gd name="T1" fmla="*/ 0 h 8"/>
                  <a:gd name="T2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42" name="Freeform 3383"/>
              <p:cNvSpPr>
                <a:spLocks/>
              </p:cNvSpPr>
              <p:nvPr/>
            </p:nvSpPr>
            <p:spPr bwMode="auto">
              <a:xfrm>
                <a:off x="10534650" y="-5172075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43" name="Freeform 3385"/>
              <p:cNvSpPr>
                <a:spLocks/>
              </p:cNvSpPr>
              <p:nvPr/>
            </p:nvSpPr>
            <p:spPr bwMode="auto">
              <a:xfrm>
                <a:off x="10534650" y="-5149850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44" name="Freeform 3387"/>
              <p:cNvSpPr>
                <a:spLocks/>
              </p:cNvSpPr>
              <p:nvPr/>
            </p:nvSpPr>
            <p:spPr bwMode="auto">
              <a:xfrm>
                <a:off x="10564813" y="-5138738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45" name="Freeform 3389"/>
              <p:cNvSpPr>
                <a:spLocks/>
              </p:cNvSpPr>
              <p:nvPr/>
            </p:nvSpPr>
            <p:spPr bwMode="auto">
              <a:xfrm>
                <a:off x="10572750" y="-5124450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46" name="Freeform 3391"/>
              <p:cNvSpPr>
                <a:spLocks/>
              </p:cNvSpPr>
              <p:nvPr/>
            </p:nvSpPr>
            <p:spPr bwMode="auto">
              <a:xfrm>
                <a:off x="10598150" y="-5105400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47" name="Freeform 3393"/>
              <p:cNvSpPr>
                <a:spLocks/>
              </p:cNvSpPr>
              <p:nvPr/>
            </p:nvSpPr>
            <p:spPr bwMode="auto">
              <a:xfrm>
                <a:off x="10658475" y="-5089525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48" name="Freeform 3395"/>
              <p:cNvSpPr>
                <a:spLocks/>
              </p:cNvSpPr>
              <p:nvPr/>
            </p:nvSpPr>
            <p:spPr bwMode="auto">
              <a:xfrm>
                <a:off x="10669588" y="-5070475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49" name="Freeform 3397"/>
              <p:cNvSpPr>
                <a:spLocks/>
              </p:cNvSpPr>
              <p:nvPr/>
            </p:nvSpPr>
            <p:spPr bwMode="auto">
              <a:xfrm>
                <a:off x="10704513" y="-5059363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50" name="Freeform 3399"/>
              <p:cNvSpPr>
                <a:spLocks/>
              </p:cNvSpPr>
              <p:nvPr/>
            </p:nvSpPr>
            <p:spPr bwMode="auto">
              <a:xfrm>
                <a:off x="10768013" y="-5037138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51" name="Freeform 3401"/>
              <p:cNvSpPr>
                <a:spLocks/>
              </p:cNvSpPr>
              <p:nvPr/>
            </p:nvSpPr>
            <p:spPr bwMode="auto">
              <a:xfrm>
                <a:off x="10768013" y="-5026025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52" name="Freeform 3403"/>
              <p:cNvSpPr>
                <a:spLocks/>
              </p:cNvSpPr>
              <p:nvPr/>
            </p:nvSpPr>
            <p:spPr bwMode="auto">
              <a:xfrm>
                <a:off x="10814050" y="-5010150"/>
                <a:ext cx="0" cy="33338"/>
              </a:xfrm>
              <a:custGeom>
                <a:avLst/>
                <a:gdLst>
                  <a:gd name="T0" fmla="*/ 0 h 21"/>
                  <a:gd name="T1" fmla="*/ 0 h 21"/>
                  <a:gd name="T2" fmla="*/ 21 h 2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1">
                    <a:moveTo>
                      <a:pt x="0" y="0"/>
                    </a:moveTo>
                    <a:lnTo>
                      <a:pt x="0" y="0"/>
                    </a:lnTo>
                    <a:lnTo>
                      <a:pt x="0" y="21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53" name="Freeform 3405"/>
              <p:cNvSpPr>
                <a:spLocks/>
              </p:cNvSpPr>
              <p:nvPr/>
            </p:nvSpPr>
            <p:spPr bwMode="auto">
              <a:xfrm>
                <a:off x="10847388" y="-4976813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54" name="Freeform 3407"/>
              <p:cNvSpPr>
                <a:spLocks/>
              </p:cNvSpPr>
              <p:nvPr/>
            </p:nvSpPr>
            <p:spPr bwMode="auto">
              <a:xfrm>
                <a:off x="10855325" y="-4965700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55" name="Freeform 3409"/>
              <p:cNvSpPr>
                <a:spLocks/>
              </p:cNvSpPr>
              <p:nvPr/>
            </p:nvSpPr>
            <p:spPr bwMode="auto">
              <a:xfrm>
                <a:off x="10891838" y="-4943475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56" name="Freeform 3411"/>
              <p:cNvSpPr>
                <a:spLocks/>
              </p:cNvSpPr>
              <p:nvPr/>
            </p:nvSpPr>
            <p:spPr bwMode="auto">
              <a:xfrm>
                <a:off x="10918825" y="-4932363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57" name="Freeform 3413"/>
              <p:cNvSpPr>
                <a:spLocks/>
              </p:cNvSpPr>
              <p:nvPr/>
            </p:nvSpPr>
            <p:spPr bwMode="auto">
              <a:xfrm>
                <a:off x="10926763" y="-4913313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58" name="Freeform 3415"/>
              <p:cNvSpPr>
                <a:spLocks/>
              </p:cNvSpPr>
              <p:nvPr/>
            </p:nvSpPr>
            <p:spPr bwMode="auto">
              <a:xfrm>
                <a:off x="10944225" y="-4897438"/>
                <a:ext cx="0" cy="17463"/>
              </a:xfrm>
              <a:custGeom>
                <a:avLst/>
                <a:gdLst>
                  <a:gd name="T0" fmla="*/ 0 h 11"/>
                  <a:gd name="T1" fmla="*/ 0 h 11"/>
                  <a:gd name="T2" fmla="*/ 11 h 1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1">
                    <a:moveTo>
                      <a:pt x="0" y="0"/>
                    </a:moveTo>
                    <a:lnTo>
                      <a:pt x="0" y="0"/>
                    </a:lnTo>
                    <a:lnTo>
                      <a:pt x="0" y="11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59" name="Freeform 3417"/>
              <p:cNvSpPr>
                <a:spLocks/>
              </p:cNvSpPr>
              <p:nvPr/>
            </p:nvSpPr>
            <p:spPr bwMode="auto">
              <a:xfrm>
                <a:off x="10971213" y="-4879975"/>
                <a:ext cx="0" cy="26988"/>
              </a:xfrm>
              <a:custGeom>
                <a:avLst/>
                <a:gdLst>
                  <a:gd name="T0" fmla="*/ 0 h 17"/>
                  <a:gd name="T1" fmla="*/ 0 h 17"/>
                  <a:gd name="T2" fmla="*/ 17 h 1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7">
                    <a:moveTo>
                      <a:pt x="0" y="0"/>
                    </a:moveTo>
                    <a:lnTo>
                      <a:pt x="0" y="0"/>
                    </a:lnTo>
                    <a:lnTo>
                      <a:pt x="0" y="1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60" name="Freeform 3419"/>
              <p:cNvSpPr>
                <a:spLocks/>
              </p:cNvSpPr>
              <p:nvPr/>
            </p:nvSpPr>
            <p:spPr bwMode="auto">
              <a:xfrm>
                <a:off x="10971213" y="-4852988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61" name="Freeform 3421"/>
              <p:cNvSpPr>
                <a:spLocks/>
              </p:cNvSpPr>
              <p:nvPr/>
            </p:nvSpPr>
            <p:spPr bwMode="auto">
              <a:xfrm>
                <a:off x="10979150" y="-4837113"/>
                <a:ext cx="0" cy="17463"/>
              </a:xfrm>
              <a:custGeom>
                <a:avLst/>
                <a:gdLst>
                  <a:gd name="T0" fmla="*/ 0 h 11"/>
                  <a:gd name="T1" fmla="*/ 0 h 11"/>
                  <a:gd name="T2" fmla="*/ 11 h 1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1">
                    <a:moveTo>
                      <a:pt x="0" y="0"/>
                    </a:moveTo>
                    <a:lnTo>
                      <a:pt x="0" y="0"/>
                    </a:lnTo>
                    <a:lnTo>
                      <a:pt x="0" y="11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62" name="Freeform 3423"/>
              <p:cNvSpPr>
                <a:spLocks/>
              </p:cNvSpPr>
              <p:nvPr/>
            </p:nvSpPr>
            <p:spPr bwMode="auto">
              <a:xfrm>
                <a:off x="10990263" y="-4819650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63" name="Freeform 3425"/>
              <p:cNvSpPr>
                <a:spLocks/>
              </p:cNvSpPr>
              <p:nvPr/>
            </p:nvSpPr>
            <p:spPr bwMode="auto">
              <a:xfrm>
                <a:off x="10990263" y="-4803775"/>
                <a:ext cx="0" cy="52388"/>
              </a:xfrm>
              <a:custGeom>
                <a:avLst/>
                <a:gdLst>
                  <a:gd name="T0" fmla="*/ 0 h 33"/>
                  <a:gd name="T1" fmla="*/ 0 h 33"/>
                  <a:gd name="T2" fmla="*/ 33 h 3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3">
                    <a:moveTo>
                      <a:pt x="0" y="0"/>
                    </a:moveTo>
                    <a:lnTo>
                      <a:pt x="0" y="0"/>
                    </a:lnTo>
                    <a:lnTo>
                      <a:pt x="0" y="33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64" name="Freeform 3427"/>
              <p:cNvSpPr>
                <a:spLocks/>
              </p:cNvSpPr>
              <p:nvPr/>
            </p:nvSpPr>
            <p:spPr bwMode="auto">
              <a:xfrm>
                <a:off x="11023600" y="-4751388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65" name="Freeform 3429"/>
              <p:cNvSpPr>
                <a:spLocks/>
              </p:cNvSpPr>
              <p:nvPr/>
            </p:nvSpPr>
            <p:spPr bwMode="auto">
              <a:xfrm>
                <a:off x="11102975" y="-4735513"/>
                <a:ext cx="0" cy="17463"/>
              </a:xfrm>
              <a:custGeom>
                <a:avLst/>
                <a:gdLst>
                  <a:gd name="T0" fmla="*/ 0 h 11"/>
                  <a:gd name="T1" fmla="*/ 0 h 11"/>
                  <a:gd name="T2" fmla="*/ 11 h 1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1">
                    <a:moveTo>
                      <a:pt x="0" y="0"/>
                    </a:moveTo>
                    <a:lnTo>
                      <a:pt x="0" y="0"/>
                    </a:lnTo>
                    <a:lnTo>
                      <a:pt x="0" y="11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66" name="Freeform 3431"/>
              <p:cNvSpPr>
                <a:spLocks/>
              </p:cNvSpPr>
              <p:nvPr/>
            </p:nvSpPr>
            <p:spPr bwMode="auto">
              <a:xfrm>
                <a:off x="11129963" y="-4718050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67" name="Freeform 3433"/>
              <p:cNvSpPr>
                <a:spLocks/>
              </p:cNvSpPr>
              <p:nvPr/>
            </p:nvSpPr>
            <p:spPr bwMode="auto">
              <a:xfrm>
                <a:off x="11141075" y="-4702175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68" name="Freeform 3435"/>
              <p:cNvSpPr>
                <a:spLocks/>
              </p:cNvSpPr>
              <p:nvPr/>
            </p:nvSpPr>
            <p:spPr bwMode="auto">
              <a:xfrm>
                <a:off x="11155363" y="-4691063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69" name="Freeform 3437"/>
              <p:cNvSpPr>
                <a:spLocks/>
              </p:cNvSpPr>
              <p:nvPr/>
            </p:nvSpPr>
            <p:spPr bwMode="auto">
              <a:xfrm>
                <a:off x="11226800" y="-4672013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70" name="Freeform 3439"/>
              <p:cNvSpPr>
                <a:spLocks/>
              </p:cNvSpPr>
              <p:nvPr/>
            </p:nvSpPr>
            <p:spPr bwMode="auto">
              <a:xfrm>
                <a:off x="11298238" y="-4657725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71" name="Freeform 3441"/>
              <p:cNvSpPr>
                <a:spLocks/>
              </p:cNvSpPr>
              <p:nvPr/>
            </p:nvSpPr>
            <p:spPr bwMode="auto">
              <a:xfrm>
                <a:off x="11317288" y="-4638675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72" name="Freeform 3443"/>
              <p:cNvSpPr>
                <a:spLocks/>
              </p:cNvSpPr>
              <p:nvPr/>
            </p:nvSpPr>
            <p:spPr bwMode="auto">
              <a:xfrm>
                <a:off x="11377613" y="-4622800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73" name="Freeform 3445"/>
              <p:cNvSpPr>
                <a:spLocks/>
              </p:cNvSpPr>
              <p:nvPr/>
            </p:nvSpPr>
            <p:spPr bwMode="auto">
              <a:xfrm>
                <a:off x="11396663" y="-4603750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74" name="Freeform 3447"/>
              <p:cNvSpPr>
                <a:spLocks/>
              </p:cNvSpPr>
              <p:nvPr/>
            </p:nvSpPr>
            <p:spPr bwMode="auto">
              <a:xfrm>
                <a:off x="11460163" y="-4589463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75" name="Freeform 3449"/>
              <p:cNvSpPr>
                <a:spLocks/>
              </p:cNvSpPr>
              <p:nvPr/>
            </p:nvSpPr>
            <p:spPr bwMode="auto">
              <a:xfrm>
                <a:off x="11487150" y="-4570413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76" name="Freeform 3451"/>
              <p:cNvSpPr>
                <a:spLocks/>
              </p:cNvSpPr>
              <p:nvPr/>
            </p:nvSpPr>
            <p:spPr bwMode="auto">
              <a:xfrm>
                <a:off x="11528425" y="-4556125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77" name="Freeform 3453"/>
              <p:cNvSpPr>
                <a:spLocks/>
              </p:cNvSpPr>
              <p:nvPr/>
            </p:nvSpPr>
            <p:spPr bwMode="auto">
              <a:xfrm>
                <a:off x="11572875" y="-4537075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78" name="Freeform 3455"/>
              <p:cNvSpPr>
                <a:spLocks/>
              </p:cNvSpPr>
              <p:nvPr/>
            </p:nvSpPr>
            <p:spPr bwMode="auto">
              <a:xfrm>
                <a:off x="11679238" y="-4521200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79" name="Freeform 3457"/>
              <p:cNvSpPr>
                <a:spLocks/>
              </p:cNvSpPr>
              <p:nvPr/>
            </p:nvSpPr>
            <p:spPr bwMode="auto">
              <a:xfrm>
                <a:off x="11769725" y="-4502150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80" name="Freeform 3459"/>
              <p:cNvSpPr>
                <a:spLocks/>
              </p:cNvSpPr>
              <p:nvPr/>
            </p:nvSpPr>
            <p:spPr bwMode="auto">
              <a:xfrm>
                <a:off x="11822113" y="-4491038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81" name="Freeform 3461"/>
              <p:cNvSpPr>
                <a:spLocks/>
              </p:cNvSpPr>
              <p:nvPr/>
            </p:nvSpPr>
            <p:spPr bwMode="auto">
              <a:xfrm>
                <a:off x="11912600" y="-4468813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82" name="Freeform 3463"/>
              <p:cNvSpPr>
                <a:spLocks/>
              </p:cNvSpPr>
              <p:nvPr/>
            </p:nvSpPr>
            <p:spPr bwMode="auto">
              <a:xfrm>
                <a:off x="11912600" y="-4457700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83" name="Freeform 3465"/>
              <p:cNvSpPr>
                <a:spLocks/>
              </p:cNvSpPr>
              <p:nvPr/>
            </p:nvSpPr>
            <p:spPr bwMode="auto">
              <a:xfrm>
                <a:off x="11953875" y="-4435475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84" name="Freeform 3467"/>
              <p:cNvSpPr>
                <a:spLocks/>
              </p:cNvSpPr>
              <p:nvPr/>
            </p:nvSpPr>
            <p:spPr bwMode="auto">
              <a:xfrm>
                <a:off x="11972925" y="-4424363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85" name="Freeform 3469"/>
              <p:cNvSpPr>
                <a:spLocks/>
              </p:cNvSpPr>
              <p:nvPr/>
            </p:nvSpPr>
            <p:spPr bwMode="auto">
              <a:xfrm>
                <a:off x="12069763" y="-4405313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86" name="Freeform 3471"/>
              <p:cNvSpPr>
                <a:spLocks/>
              </p:cNvSpPr>
              <p:nvPr/>
            </p:nvSpPr>
            <p:spPr bwMode="auto">
              <a:xfrm>
                <a:off x="12134850" y="-4389438"/>
                <a:ext cx="0" cy="17463"/>
              </a:xfrm>
              <a:custGeom>
                <a:avLst/>
                <a:gdLst>
                  <a:gd name="T0" fmla="*/ 0 h 11"/>
                  <a:gd name="T1" fmla="*/ 0 h 11"/>
                  <a:gd name="T2" fmla="*/ 11 h 1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1">
                    <a:moveTo>
                      <a:pt x="0" y="0"/>
                    </a:moveTo>
                    <a:lnTo>
                      <a:pt x="0" y="0"/>
                    </a:lnTo>
                    <a:lnTo>
                      <a:pt x="0" y="11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87" name="Freeform 3473"/>
              <p:cNvSpPr>
                <a:spLocks/>
              </p:cNvSpPr>
              <p:nvPr/>
            </p:nvSpPr>
            <p:spPr bwMode="auto">
              <a:xfrm>
                <a:off x="12141200" y="-4371975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88" name="Freeform 3475"/>
              <p:cNvSpPr>
                <a:spLocks/>
              </p:cNvSpPr>
              <p:nvPr/>
            </p:nvSpPr>
            <p:spPr bwMode="auto">
              <a:xfrm>
                <a:off x="12187238" y="-4356100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89" name="Freeform 3477"/>
              <p:cNvSpPr>
                <a:spLocks/>
              </p:cNvSpPr>
              <p:nvPr/>
            </p:nvSpPr>
            <p:spPr bwMode="auto">
              <a:xfrm>
                <a:off x="12212638" y="-4337050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90" name="Freeform 3479"/>
              <p:cNvSpPr>
                <a:spLocks/>
              </p:cNvSpPr>
              <p:nvPr/>
            </p:nvSpPr>
            <p:spPr bwMode="auto">
              <a:xfrm>
                <a:off x="12258675" y="-4322763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91" name="Freeform 3481"/>
              <p:cNvSpPr>
                <a:spLocks/>
              </p:cNvSpPr>
              <p:nvPr/>
            </p:nvSpPr>
            <p:spPr bwMode="auto">
              <a:xfrm>
                <a:off x="12299950" y="-4303713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92" name="Freeform 3483"/>
              <p:cNvSpPr>
                <a:spLocks/>
              </p:cNvSpPr>
              <p:nvPr/>
            </p:nvSpPr>
            <p:spPr bwMode="auto">
              <a:xfrm>
                <a:off x="12398375" y="-4284663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93" name="Freeform 3485"/>
              <p:cNvSpPr>
                <a:spLocks/>
              </p:cNvSpPr>
              <p:nvPr/>
            </p:nvSpPr>
            <p:spPr bwMode="auto">
              <a:xfrm>
                <a:off x="12514263" y="-4270375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94" name="Freeform 3487"/>
              <p:cNvSpPr>
                <a:spLocks/>
              </p:cNvSpPr>
              <p:nvPr/>
            </p:nvSpPr>
            <p:spPr bwMode="auto">
              <a:xfrm>
                <a:off x="12514263" y="-4254500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95" name="Freeform 3489"/>
              <p:cNvSpPr>
                <a:spLocks/>
              </p:cNvSpPr>
              <p:nvPr/>
            </p:nvSpPr>
            <p:spPr bwMode="auto">
              <a:xfrm>
                <a:off x="12560300" y="-4235450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96" name="Freeform 3491"/>
              <p:cNvSpPr>
                <a:spLocks/>
              </p:cNvSpPr>
              <p:nvPr/>
            </p:nvSpPr>
            <p:spPr bwMode="auto">
              <a:xfrm>
                <a:off x="12566650" y="-4216400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97" name="Freeform 3493"/>
              <p:cNvSpPr>
                <a:spLocks/>
              </p:cNvSpPr>
              <p:nvPr/>
            </p:nvSpPr>
            <p:spPr bwMode="auto">
              <a:xfrm>
                <a:off x="12585700" y="-4202113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98" name="Freeform 3495"/>
              <p:cNvSpPr>
                <a:spLocks/>
              </p:cNvSpPr>
              <p:nvPr/>
            </p:nvSpPr>
            <p:spPr bwMode="auto">
              <a:xfrm>
                <a:off x="12631738" y="-4191000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899" name="Freeform 3497"/>
              <p:cNvSpPr>
                <a:spLocks/>
              </p:cNvSpPr>
              <p:nvPr/>
            </p:nvSpPr>
            <p:spPr bwMode="auto">
              <a:xfrm>
                <a:off x="12657138" y="-4168775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00" name="Freeform 3499"/>
              <p:cNvSpPr>
                <a:spLocks/>
              </p:cNvSpPr>
              <p:nvPr/>
            </p:nvSpPr>
            <p:spPr bwMode="auto">
              <a:xfrm>
                <a:off x="12665075" y="-4149725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01" name="Freeform 3501"/>
              <p:cNvSpPr>
                <a:spLocks/>
              </p:cNvSpPr>
              <p:nvPr/>
            </p:nvSpPr>
            <p:spPr bwMode="auto">
              <a:xfrm>
                <a:off x="12692063" y="-4133850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02" name="Freeform 3503"/>
              <p:cNvSpPr>
                <a:spLocks/>
              </p:cNvSpPr>
              <p:nvPr/>
            </p:nvSpPr>
            <p:spPr bwMode="auto">
              <a:xfrm>
                <a:off x="12728575" y="-4114800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03" name="Freeform 3505"/>
              <p:cNvSpPr>
                <a:spLocks/>
              </p:cNvSpPr>
              <p:nvPr/>
            </p:nvSpPr>
            <p:spPr bwMode="auto">
              <a:xfrm>
                <a:off x="12744450" y="-4103688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04" name="Freeform 3507"/>
              <p:cNvSpPr>
                <a:spLocks/>
              </p:cNvSpPr>
              <p:nvPr/>
            </p:nvSpPr>
            <p:spPr bwMode="auto">
              <a:xfrm>
                <a:off x="12879388" y="-4081463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05" name="Freeform 3509"/>
              <p:cNvSpPr>
                <a:spLocks/>
              </p:cNvSpPr>
              <p:nvPr/>
            </p:nvSpPr>
            <p:spPr bwMode="auto">
              <a:xfrm>
                <a:off x="12895263" y="-4070350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06" name="Freeform 3511"/>
              <p:cNvSpPr>
                <a:spLocks/>
              </p:cNvSpPr>
              <p:nvPr/>
            </p:nvSpPr>
            <p:spPr bwMode="auto">
              <a:xfrm>
                <a:off x="12939713" y="-4048125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07" name="Freeform 3513"/>
              <p:cNvSpPr>
                <a:spLocks/>
              </p:cNvSpPr>
              <p:nvPr/>
            </p:nvSpPr>
            <p:spPr bwMode="auto">
              <a:xfrm>
                <a:off x="12992100" y="-4037013"/>
                <a:ext cx="0" cy="23813"/>
              </a:xfrm>
              <a:custGeom>
                <a:avLst/>
                <a:gdLst>
                  <a:gd name="T0" fmla="*/ 0 h 15"/>
                  <a:gd name="T1" fmla="*/ 0 h 15"/>
                  <a:gd name="T2" fmla="*/ 15 h 1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15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08" name="Freeform 3515"/>
              <p:cNvSpPr>
                <a:spLocks/>
              </p:cNvSpPr>
              <p:nvPr/>
            </p:nvSpPr>
            <p:spPr bwMode="auto">
              <a:xfrm>
                <a:off x="12992100" y="-4013200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09" name="Freeform 3517"/>
              <p:cNvSpPr>
                <a:spLocks/>
              </p:cNvSpPr>
              <p:nvPr/>
            </p:nvSpPr>
            <p:spPr bwMode="auto">
              <a:xfrm>
                <a:off x="13038138" y="-4002088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10" name="Freeform 3519"/>
              <p:cNvSpPr>
                <a:spLocks/>
              </p:cNvSpPr>
              <p:nvPr/>
            </p:nvSpPr>
            <p:spPr bwMode="auto">
              <a:xfrm>
                <a:off x="13098463" y="-3983038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11" name="Freeform 3521"/>
              <p:cNvSpPr>
                <a:spLocks/>
              </p:cNvSpPr>
              <p:nvPr/>
            </p:nvSpPr>
            <p:spPr bwMode="auto">
              <a:xfrm>
                <a:off x="13142913" y="-3968750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12" name="Freeform 3523"/>
              <p:cNvSpPr>
                <a:spLocks/>
              </p:cNvSpPr>
              <p:nvPr/>
            </p:nvSpPr>
            <p:spPr bwMode="auto">
              <a:xfrm>
                <a:off x="13181013" y="-3949700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13" name="Freeform 3525"/>
              <p:cNvSpPr>
                <a:spLocks/>
              </p:cNvSpPr>
              <p:nvPr/>
            </p:nvSpPr>
            <p:spPr bwMode="auto">
              <a:xfrm>
                <a:off x="13277850" y="-3927475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14" name="Freeform 3527"/>
              <p:cNvSpPr>
                <a:spLocks/>
              </p:cNvSpPr>
              <p:nvPr/>
            </p:nvSpPr>
            <p:spPr bwMode="auto">
              <a:xfrm>
                <a:off x="13285788" y="-3916363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15" name="Freeform 3529"/>
              <p:cNvSpPr>
                <a:spLocks/>
              </p:cNvSpPr>
              <p:nvPr/>
            </p:nvSpPr>
            <p:spPr bwMode="auto">
              <a:xfrm>
                <a:off x="13455650" y="-3897313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16" name="Freeform 3531"/>
              <p:cNvSpPr>
                <a:spLocks/>
              </p:cNvSpPr>
              <p:nvPr/>
            </p:nvSpPr>
            <p:spPr bwMode="auto">
              <a:xfrm>
                <a:off x="13469938" y="-3881438"/>
                <a:ext cx="0" cy="17463"/>
              </a:xfrm>
              <a:custGeom>
                <a:avLst/>
                <a:gdLst>
                  <a:gd name="T0" fmla="*/ 0 h 11"/>
                  <a:gd name="T1" fmla="*/ 0 h 11"/>
                  <a:gd name="T2" fmla="*/ 11 h 1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1">
                    <a:moveTo>
                      <a:pt x="0" y="0"/>
                    </a:moveTo>
                    <a:lnTo>
                      <a:pt x="0" y="0"/>
                    </a:lnTo>
                    <a:lnTo>
                      <a:pt x="0" y="11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17" name="Freeform 3533"/>
              <p:cNvSpPr>
                <a:spLocks/>
              </p:cNvSpPr>
              <p:nvPr/>
            </p:nvSpPr>
            <p:spPr bwMode="auto">
              <a:xfrm>
                <a:off x="13488988" y="-3863975"/>
                <a:ext cx="0" cy="23813"/>
              </a:xfrm>
              <a:custGeom>
                <a:avLst/>
                <a:gdLst>
                  <a:gd name="T0" fmla="*/ 0 h 15"/>
                  <a:gd name="T1" fmla="*/ 0 h 15"/>
                  <a:gd name="T2" fmla="*/ 15 h 1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15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18" name="Freeform 3535"/>
              <p:cNvSpPr>
                <a:spLocks/>
              </p:cNvSpPr>
              <p:nvPr/>
            </p:nvSpPr>
            <p:spPr bwMode="auto">
              <a:xfrm>
                <a:off x="13508038" y="-3840163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19" name="Freeform 3537"/>
              <p:cNvSpPr>
                <a:spLocks/>
              </p:cNvSpPr>
              <p:nvPr/>
            </p:nvSpPr>
            <p:spPr bwMode="auto">
              <a:xfrm>
                <a:off x="13527088" y="-3829050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20" name="Freeform 3539"/>
              <p:cNvSpPr>
                <a:spLocks/>
              </p:cNvSpPr>
              <p:nvPr/>
            </p:nvSpPr>
            <p:spPr bwMode="auto">
              <a:xfrm>
                <a:off x="13560425" y="-3806825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21" name="Freeform 3541"/>
              <p:cNvSpPr>
                <a:spLocks/>
              </p:cNvSpPr>
              <p:nvPr/>
            </p:nvSpPr>
            <p:spPr bwMode="auto">
              <a:xfrm>
                <a:off x="13620750" y="-3795713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22" name="Freeform 3543"/>
              <p:cNvSpPr>
                <a:spLocks/>
              </p:cNvSpPr>
              <p:nvPr/>
            </p:nvSpPr>
            <p:spPr bwMode="auto">
              <a:xfrm>
                <a:off x="13631863" y="-3776663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23" name="Freeform 3545"/>
              <p:cNvSpPr>
                <a:spLocks/>
              </p:cNvSpPr>
              <p:nvPr/>
            </p:nvSpPr>
            <p:spPr bwMode="auto">
              <a:xfrm>
                <a:off x="13744575" y="-3762375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24" name="Freeform 3547"/>
              <p:cNvSpPr>
                <a:spLocks/>
              </p:cNvSpPr>
              <p:nvPr/>
            </p:nvSpPr>
            <p:spPr bwMode="auto">
              <a:xfrm>
                <a:off x="13782675" y="-3743325"/>
                <a:ext cx="0" cy="23813"/>
              </a:xfrm>
              <a:custGeom>
                <a:avLst/>
                <a:gdLst>
                  <a:gd name="T0" fmla="*/ 0 h 15"/>
                  <a:gd name="T1" fmla="*/ 0 h 15"/>
                  <a:gd name="T2" fmla="*/ 15 h 1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5">
                    <a:moveTo>
                      <a:pt x="0" y="0"/>
                    </a:moveTo>
                    <a:lnTo>
                      <a:pt x="0" y="0"/>
                    </a:lnTo>
                    <a:lnTo>
                      <a:pt x="0" y="15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25" name="Freeform 3549"/>
              <p:cNvSpPr>
                <a:spLocks/>
              </p:cNvSpPr>
              <p:nvPr/>
            </p:nvSpPr>
            <p:spPr bwMode="auto">
              <a:xfrm>
                <a:off x="13790613" y="-3719513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26" name="Freeform 3551"/>
              <p:cNvSpPr>
                <a:spLocks/>
              </p:cNvSpPr>
              <p:nvPr/>
            </p:nvSpPr>
            <p:spPr bwMode="auto">
              <a:xfrm>
                <a:off x="13809663" y="-3708400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27" name="Freeform 3553"/>
              <p:cNvSpPr>
                <a:spLocks/>
              </p:cNvSpPr>
              <p:nvPr/>
            </p:nvSpPr>
            <p:spPr bwMode="auto">
              <a:xfrm>
                <a:off x="13817600" y="-3686175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28" name="Freeform 3556"/>
              <p:cNvSpPr>
                <a:spLocks/>
              </p:cNvSpPr>
              <p:nvPr/>
            </p:nvSpPr>
            <p:spPr bwMode="auto">
              <a:xfrm>
                <a:off x="13854113" y="-3675063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29" name="Freeform 3558"/>
              <p:cNvSpPr>
                <a:spLocks/>
              </p:cNvSpPr>
              <p:nvPr/>
            </p:nvSpPr>
            <p:spPr bwMode="auto">
              <a:xfrm>
                <a:off x="13869988" y="-3656013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30" name="Freeform 3560"/>
              <p:cNvSpPr>
                <a:spLocks/>
              </p:cNvSpPr>
              <p:nvPr/>
            </p:nvSpPr>
            <p:spPr bwMode="auto">
              <a:xfrm>
                <a:off x="13925550" y="-3633788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31" name="Freeform 3562"/>
              <p:cNvSpPr>
                <a:spLocks/>
              </p:cNvSpPr>
              <p:nvPr/>
            </p:nvSpPr>
            <p:spPr bwMode="auto">
              <a:xfrm>
                <a:off x="13960475" y="-3622675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32" name="Freeform 3564"/>
              <p:cNvSpPr>
                <a:spLocks/>
              </p:cNvSpPr>
              <p:nvPr/>
            </p:nvSpPr>
            <p:spPr bwMode="auto">
              <a:xfrm>
                <a:off x="14200188" y="-3606800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33" name="Freeform 3566"/>
              <p:cNvSpPr>
                <a:spLocks/>
              </p:cNvSpPr>
              <p:nvPr/>
            </p:nvSpPr>
            <p:spPr bwMode="auto">
              <a:xfrm>
                <a:off x="14216063" y="-3587750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34" name="Freeform 3568"/>
              <p:cNvSpPr>
                <a:spLocks/>
              </p:cNvSpPr>
              <p:nvPr/>
            </p:nvSpPr>
            <p:spPr bwMode="auto">
              <a:xfrm>
                <a:off x="14254163" y="-3565525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35" name="Freeform 3570"/>
              <p:cNvSpPr>
                <a:spLocks/>
              </p:cNvSpPr>
              <p:nvPr/>
            </p:nvSpPr>
            <p:spPr bwMode="auto">
              <a:xfrm>
                <a:off x="14271625" y="-3554413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36" name="Freeform 3572"/>
              <p:cNvSpPr>
                <a:spLocks/>
              </p:cNvSpPr>
              <p:nvPr/>
            </p:nvSpPr>
            <p:spPr bwMode="auto">
              <a:xfrm>
                <a:off x="14279563" y="-3535363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37" name="Freeform 3574"/>
              <p:cNvSpPr>
                <a:spLocks/>
              </p:cNvSpPr>
              <p:nvPr/>
            </p:nvSpPr>
            <p:spPr bwMode="auto">
              <a:xfrm>
                <a:off x="14339888" y="-3513138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38" name="Freeform 3576"/>
              <p:cNvSpPr>
                <a:spLocks/>
              </p:cNvSpPr>
              <p:nvPr/>
            </p:nvSpPr>
            <p:spPr bwMode="auto">
              <a:xfrm>
                <a:off x="14358938" y="-3502025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39" name="Freeform 3578"/>
              <p:cNvSpPr>
                <a:spLocks/>
              </p:cNvSpPr>
              <p:nvPr/>
            </p:nvSpPr>
            <p:spPr bwMode="auto">
              <a:xfrm>
                <a:off x="14366875" y="-3479800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40" name="Freeform 3580"/>
              <p:cNvSpPr>
                <a:spLocks/>
              </p:cNvSpPr>
              <p:nvPr/>
            </p:nvSpPr>
            <p:spPr bwMode="auto">
              <a:xfrm>
                <a:off x="14377988" y="-3460750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41" name="Freeform 3582"/>
              <p:cNvSpPr>
                <a:spLocks/>
              </p:cNvSpPr>
              <p:nvPr/>
            </p:nvSpPr>
            <p:spPr bwMode="auto">
              <a:xfrm>
                <a:off x="14449425" y="-3449638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42" name="Freeform 3584"/>
              <p:cNvSpPr>
                <a:spLocks/>
              </p:cNvSpPr>
              <p:nvPr/>
            </p:nvSpPr>
            <p:spPr bwMode="auto">
              <a:xfrm>
                <a:off x="14463713" y="-3427413"/>
                <a:ext cx="0" cy="12700"/>
              </a:xfrm>
              <a:custGeom>
                <a:avLst/>
                <a:gdLst>
                  <a:gd name="T0" fmla="*/ 0 h 8"/>
                  <a:gd name="T1" fmla="*/ 0 h 8"/>
                  <a:gd name="T2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43" name="Freeform 3586"/>
              <p:cNvSpPr>
                <a:spLocks/>
              </p:cNvSpPr>
              <p:nvPr/>
            </p:nvSpPr>
            <p:spPr bwMode="auto">
              <a:xfrm>
                <a:off x="14501813" y="-3414713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44" name="Freeform 3588"/>
              <p:cNvSpPr>
                <a:spLocks/>
              </p:cNvSpPr>
              <p:nvPr/>
            </p:nvSpPr>
            <p:spPr bwMode="auto">
              <a:xfrm>
                <a:off x="14535150" y="-3392488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45" name="Freeform 3590"/>
              <p:cNvSpPr>
                <a:spLocks/>
              </p:cNvSpPr>
              <p:nvPr/>
            </p:nvSpPr>
            <p:spPr bwMode="auto">
              <a:xfrm>
                <a:off x="14581188" y="-3381375"/>
                <a:ext cx="0" cy="41275"/>
              </a:xfrm>
              <a:custGeom>
                <a:avLst/>
                <a:gdLst>
                  <a:gd name="T0" fmla="*/ 0 h 26"/>
                  <a:gd name="T1" fmla="*/ 0 h 26"/>
                  <a:gd name="T2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6">
                    <a:moveTo>
                      <a:pt x="0" y="0"/>
                    </a:moveTo>
                    <a:lnTo>
                      <a:pt x="0" y="0"/>
                    </a:lnTo>
                    <a:lnTo>
                      <a:pt x="0" y="26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46" name="Freeform 3592"/>
              <p:cNvSpPr>
                <a:spLocks/>
              </p:cNvSpPr>
              <p:nvPr/>
            </p:nvSpPr>
            <p:spPr bwMode="auto">
              <a:xfrm>
                <a:off x="14600238" y="-3340100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47" name="Freeform 3594"/>
              <p:cNvSpPr>
                <a:spLocks/>
              </p:cNvSpPr>
              <p:nvPr/>
            </p:nvSpPr>
            <p:spPr bwMode="auto">
              <a:xfrm>
                <a:off x="14606588" y="-3328988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48" name="Freeform 3596"/>
              <p:cNvSpPr>
                <a:spLocks/>
              </p:cNvSpPr>
              <p:nvPr/>
            </p:nvSpPr>
            <p:spPr bwMode="auto">
              <a:xfrm>
                <a:off x="14641513" y="-3306763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49" name="Freeform 3598"/>
              <p:cNvSpPr>
                <a:spLocks/>
              </p:cNvSpPr>
              <p:nvPr/>
            </p:nvSpPr>
            <p:spPr bwMode="auto">
              <a:xfrm>
                <a:off x="14671675" y="-3287713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50" name="Freeform 3600"/>
              <p:cNvSpPr>
                <a:spLocks/>
              </p:cNvSpPr>
              <p:nvPr/>
            </p:nvSpPr>
            <p:spPr bwMode="auto">
              <a:xfrm>
                <a:off x="14795500" y="-3271838"/>
                <a:ext cx="0" cy="36513"/>
              </a:xfrm>
              <a:custGeom>
                <a:avLst/>
                <a:gdLst>
                  <a:gd name="T0" fmla="*/ 0 h 23"/>
                  <a:gd name="T1" fmla="*/ 0 h 23"/>
                  <a:gd name="T2" fmla="*/ 23 h 2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3">
                    <a:moveTo>
                      <a:pt x="0" y="0"/>
                    </a:moveTo>
                    <a:lnTo>
                      <a:pt x="0" y="0"/>
                    </a:lnTo>
                    <a:lnTo>
                      <a:pt x="0" y="23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51" name="Freeform 3602"/>
              <p:cNvSpPr>
                <a:spLocks/>
              </p:cNvSpPr>
              <p:nvPr/>
            </p:nvSpPr>
            <p:spPr bwMode="auto">
              <a:xfrm>
                <a:off x="14828838" y="-3235325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52" name="Freeform 3604"/>
              <p:cNvSpPr>
                <a:spLocks/>
              </p:cNvSpPr>
              <p:nvPr/>
            </p:nvSpPr>
            <p:spPr bwMode="auto">
              <a:xfrm>
                <a:off x="15032038" y="-3219450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53" name="Freeform 3606"/>
              <p:cNvSpPr>
                <a:spLocks/>
              </p:cNvSpPr>
              <p:nvPr/>
            </p:nvSpPr>
            <p:spPr bwMode="auto">
              <a:xfrm>
                <a:off x="15070138" y="-3200400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54" name="Freeform 3608"/>
              <p:cNvSpPr>
                <a:spLocks/>
              </p:cNvSpPr>
              <p:nvPr/>
            </p:nvSpPr>
            <p:spPr bwMode="auto">
              <a:xfrm>
                <a:off x="15168563" y="-3178175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55" name="Freeform 3610"/>
              <p:cNvSpPr>
                <a:spLocks/>
              </p:cNvSpPr>
              <p:nvPr/>
            </p:nvSpPr>
            <p:spPr bwMode="auto">
              <a:xfrm>
                <a:off x="15174913" y="-3167063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56" name="Freeform 3612"/>
              <p:cNvSpPr>
                <a:spLocks/>
              </p:cNvSpPr>
              <p:nvPr/>
            </p:nvSpPr>
            <p:spPr bwMode="auto">
              <a:xfrm>
                <a:off x="15220950" y="-3148013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57" name="Freeform 3614"/>
              <p:cNvSpPr>
                <a:spLocks/>
              </p:cNvSpPr>
              <p:nvPr/>
            </p:nvSpPr>
            <p:spPr bwMode="auto">
              <a:xfrm>
                <a:off x="15228888" y="-3133725"/>
                <a:ext cx="0" cy="41275"/>
              </a:xfrm>
              <a:custGeom>
                <a:avLst/>
                <a:gdLst>
                  <a:gd name="T0" fmla="*/ 0 h 26"/>
                  <a:gd name="T1" fmla="*/ 0 h 26"/>
                  <a:gd name="T2" fmla="*/ 26 h 2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6">
                    <a:moveTo>
                      <a:pt x="0" y="0"/>
                    </a:moveTo>
                    <a:lnTo>
                      <a:pt x="0" y="0"/>
                    </a:lnTo>
                    <a:lnTo>
                      <a:pt x="0" y="26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58" name="Freeform 3616"/>
              <p:cNvSpPr>
                <a:spLocks/>
              </p:cNvSpPr>
              <p:nvPr/>
            </p:nvSpPr>
            <p:spPr bwMode="auto">
              <a:xfrm>
                <a:off x="15273338" y="-3092450"/>
                <a:ext cx="0" cy="12700"/>
              </a:xfrm>
              <a:custGeom>
                <a:avLst/>
                <a:gdLst>
                  <a:gd name="T0" fmla="*/ 0 h 8"/>
                  <a:gd name="T1" fmla="*/ 0 h 8"/>
                  <a:gd name="T2" fmla="*/ 8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8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59" name="Freeform 3618"/>
              <p:cNvSpPr>
                <a:spLocks/>
              </p:cNvSpPr>
              <p:nvPr/>
            </p:nvSpPr>
            <p:spPr bwMode="auto">
              <a:xfrm>
                <a:off x="15378113" y="-3079750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60" name="Freeform 3620"/>
              <p:cNvSpPr>
                <a:spLocks/>
              </p:cNvSpPr>
              <p:nvPr/>
            </p:nvSpPr>
            <p:spPr bwMode="auto">
              <a:xfrm>
                <a:off x="15476538" y="-3057525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61" name="Freeform 3622"/>
              <p:cNvSpPr>
                <a:spLocks/>
              </p:cNvSpPr>
              <p:nvPr/>
            </p:nvSpPr>
            <p:spPr bwMode="auto">
              <a:xfrm>
                <a:off x="15495588" y="-3038475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62" name="Freeform 3624"/>
              <p:cNvSpPr>
                <a:spLocks/>
              </p:cNvSpPr>
              <p:nvPr/>
            </p:nvSpPr>
            <p:spPr bwMode="auto">
              <a:xfrm>
                <a:off x="15635288" y="-3027363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63" name="Freeform 3626"/>
              <p:cNvSpPr>
                <a:spLocks/>
              </p:cNvSpPr>
              <p:nvPr/>
            </p:nvSpPr>
            <p:spPr bwMode="auto">
              <a:xfrm>
                <a:off x="15671800" y="-3005138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64" name="Freeform 3628"/>
              <p:cNvSpPr>
                <a:spLocks/>
              </p:cNvSpPr>
              <p:nvPr/>
            </p:nvSpPr>
            <p:spPr bwMode="auto">
              <a:xfrm>
                <a:off x="15849600" y="-2986088"/>
                <a:ext cx="0" cy="14288"/>
              </a:xfrm>
              <a:custGeom>
                <a:avLst/>
                <a:gdLst>
                  <a:gd name="T0" fmla="*/ 0 h 9"/>
                  <a:gd name="T1" fmla="*/ 0 h 9"/>
                  <a:gd name="T2" fmla="*/ 9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0"/>
                    </a:lnTo>
                    <a:lnTo>
                      <a:pt x="0" y="9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65" name="Freeform 3630"/>
              <p:cNvSpPr>
                <a:spLocks/>
              </p:cNvSpPr>
              <p:nvPr/>
            </p:nvSpPr>
            <p:spPr bwMode="auto">
              <a:xfrm>
                <a:off x="15894050" y="-2971800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66" name="Freeform 3632"/>
              <p:cNvSpPr>
                <a:spLocks/>
              </p:cNvSpPr>
              <p:nvPr/>
            </p:nvSpPr>
            <p:spPr bwMode="auto">
              <a:xfrm>
                <a:off x="16078200" y="-2952750"/>
                <a:ext cx="0" cy="11113"/>
              </a:xfrm>
              <a:custGeom>
                <a:avLst/>
                <a:gdLst>
                  <a:gd name="T0" fmla="*/ 0 h 7"/>
                  <a:gd name="T1" fmla="*/ 0 h 7"/>
                  <a:gd name="T2" fmla="*/ 7 h 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">
                    <a:moveTo>
                      <a:pt x="0" y="0"/>
                    </a:moveTo>
                    <a:lnTo>
                      <a:pt x="0" y="0"/>
                    </a:lnTo>
                    <a:lnTo>
                      <a:pt x="0" y="7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67" name="Freeform 3634"/>
              <p:cNvSpPr>
                <a:spLocks/>
              </p:cNvSpPr>
              <p:nvPr/>
            </p:nvSpPr>
            <p:spPr bwMode="auto">
              <a:xfrm>
                <a:off x="16338550" y="-2941638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68" name="Freeform 3636"/>
              <p:cNvSpPr>
                <a:spLocks/>
              </p:cNvSpPr>
              <p:nvPr/>
            </p:nvSpPr>
            <p:spPr bwMode="auto">
              <a:xfrm>
                <a:off x="16654463" y="-2919413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69" name="Freeform 3638"/>
              <p:cNvSpPr>
                <a:spLocks/>
              </p:cNvSpPr>
              <p:nvPr/>
            </p:nvSpPr>
            <p:spPr bwMode="auto">
              <a:xfrm>
                <a:off x="16895763" y="-2900363"/>
                <a:ext cx="0" cy="15875"/>
              </a:xfrm>
              <a:custGeom>
                <a:avLst/>
                <a:gdLst>
                  <a:gd name="T0" fmla="*/ 0 h 10"/>
                  <a:gd name="T1" fmla="*/ 0 h 10"/>
                  <a:gd name="T2" fmla="*/ 10 h 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0">
                    <a:moveTo>
                      <a:pt x="0" y="0"/>
                    </a:moveTo>
                    <a:lnTo>
                      <a:pt x="0" y="0"/>
                    </a:lnTo>
                    <a:lnTo>
                      <a:pt x="0" y="1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70" name="Freeform 3640"/>
              <p:cNvSpPr>
                <a:spLocks/>
              </p:cNvSpPr>
              <p:nvPr/>
            </p:nvSpPr>
            <p:spPr bwMode="auto">
              <a:xfrm>
                <a:off x="16895763" y="-2884488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71" name="Freeform 3642"/>
              <p:cNvSpPr>
                <a:spLocks/>
              </p:cNvSpPr>
              <p:nvPr/>
            </p:nvSpPr>
            <p:spPr bwMode="auto">
              <a:xfrm>
                <a:off x="16967200" y="-2865438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72" name="Freeform 3644"/>
              <p:cNvSpPr>
                <a:spLocks/>
              </p:cNvSpPr>
              <p:nvPr/>
            </p:nvSpPr>
            <p:spPr bwMode="auto">
              <a:xfrm>
                <a:off x="17170400" y="-2846388"/>
                <a:ext cx="0" cy="22225"/>
              </a:xfrm>
              <a:custGeom>
                <a:avLst/>
                <a:gdLst>
                  <a:gd name="T0" fmla="*/ 0 h 14"/>
                  <a:gd name="T1" fmla="*/ 0 h 14"/>
                  <a:gd name="T2" fmla="*/ 14 h 1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4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73" name="Freeform 3646"/>
              <p:cNvSpPr>
                <a:spLocks/>
              </p:cNvSpPr>
              <p:nvPr/>
            </p:nvSpPr>
            <p:spPr bwMode="auto">
              <a:xfrm>
                <a:off x="17178338" y="-2824163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74" name="Freeform 3648"/>
              <p:cNvSpPr>
                <a:spLocks/>
              </p:cNvSpPr>
              <p:nvPr/>
            </p:nvSpPr>
            <p:spPr bwMode="auto">
              <a:xfrm>
                <a:off x="18322925" y="-28051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75" name="Line 3650"/>
              <p:cNvSpPr>
                <a:spLocks noChangeShapeType="1"/>
              </p:cNvSpPr>
              <p:nvPr/>
            </p:nvSpPr>
            <p:spPr bwMode="auto">
              <a:xfrm>
                <a:off x="7113588" y="-6997700"/>
                <a:ext cx="157163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76" name="Line 3652"/>
              <p:cNvSpPr>
                <a:spLocks noChangeShapeType="1"/>
              </p:cNvSpPr>
              <p:nvPr/>
            </p:nvSpPr>
            <p:spPr bwMode="auto">
              <a:xfrm>
                <a:off x="7192963" y="-7058025"/>
                <a:ext cx="0" cy="12065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77" name="Line 3654"/>
              <p:cNvSpPr>
                <a:spLocks noChangeShapeType="1"/>
              </p:cNvSpPr>
              <p:nvPr/>
            </p:nvSpPr>
            <p:spPr bwMode="auto">
              <a:xfrm>
                <a:off x="7121525" y="-6997700"/>
                <a:ext cx="161925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78" name="Line 3656"/>
              <p:cNvSpPr>
                <a:spLocks noChangeShapeType="1"/>
              </p:cNvSpPr>
              <p:nvPr/>
            </p:nvSpPr>
            <p:spPr bwMode="auto">
              <a:xfrm>
                <a:off x="7199313" y="-7058025"/>
                <a:ext cx="0" cy="12065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79" name="Line 3658"/>
              <p:cNvSpPr>
                <a:spLocks noChangeShapeType="1"/>
              </p:cNvSpPr>
              <p:nvPr/>
            </p:nvSpPr>
            <p:spPr bwMode="auto">
              <a:xfrm>
                <a:off x="7192963" y="-6997700"/>
                <a:ext cx="168275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80" name="Line 3660"/>
              <p:cNvSpPr>
                <a:spLocks noChangeShapeType="1"/>
              </p:cNvSpPr>
              <p:nvPr/>
            </p:nvSpPr>
            <p:spPr bwMode="auto">
              <a:xfrm>
                <a:off x="7270750" y="-7058025"/>
                <a:ext cx="0" cy="12065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81" name="Line 3662"/>
              <p:cNvSpPr>
                <a:spLocks noChangeShapeType="1"/>
              </p:cNvSpPr>
              <p:nvPr/>
            </p:nvSpPr>
            <p:spPr bwMode="auto">
              <a:xfrm>
                <a:off x="7361238" y="-6956425"/>
                <a:ext cx="15875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82" name="Line 3664"/>
              <p:cNvSpPr>
                <a:spLocks noChangeShapeType="1"/>
              </p:cNvSpPr>
              <p:nvPr/>
            </p:nvSpPr>
            <p:spPr bwMode="auto">
              <a:xfrm>
                <a:off x="7440613" y="-7008813"/>
                <a:ext cx="0" cy="112713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83" name="Line 3666"/>
              <p:cNvSpPr>
                <a:spLocks noChangeShapeType="1"/>
              </p:cNvSpPr>
              <p:nvPr/>
            </p:nvSpPr>
            <p:spPr bwMode="auto">
              <a:xfrm>
                <a:off x="7448550" y="-6923088"/>
                <a:ext cx="169863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84" name="Line 3668"/>
              <p:cNvSpPr>
                <a:spLocks noChangeShapeType="1"/>
              </p:cNvSpPr>
              <p:nvPr/>
            </p:nvSpPr>
            <p:spPr bwMode="auto">
              <a:xfrm>
                <a:off x="7531100" y="-6983413"/>
                <a:ext cx="0" cy="12065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85" name="Line 3670"/>
              <p:cNvSpPr>
                <a:spLocks noChangeShapeType="1"/>
              </p:cNvSpPr>
              <p:nvPr/>
            </p:nvSpPr>
            <p:spPr bwMode="auto">
              <a:xfrm>
                <a:off x="8027988" y="-6681788"/>
                <a:ext cx="15875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86" name="Line 3672"/>
              <p:cNvSpPr>
                <a:spLocks noChangeShapeType="1"/>
              </p:cNvSpPr>
              <p:nvPr/>
            </p:nvSpPr>
            <p:spPr bwMode="auto">
              <a:xfrm>
                <a:off x="8107363" y="-6742113"/>
                <a:ext cx="0" cy="12065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87" name="Line 3674"/>
              <p:cNvSpPr>
                <a:spLocks noChangeShapeType="1"/>
              </p:cNvSpPr>
              <p:nvPr/>
            </p:nvSpPr>
            <p:spPr bwMode="auto">
              <a:xfrm>
                <a:off x="8126413" y="-6621463"/>
                <a:ext cx="157163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88" name="Line 3676"/>
              <p:cNvSpPr>
                <a:spLocks noChangeShapeType="1"/>
              </p:cNvSpPr>
              <p:nvPr/>
            </p:nvSpPr>
            <p:spPr bwMode="auto">
              <a:xfrm>
                <a:off x="8204200" y="-6681788"/>
                <a:ext cx="0" cy="112713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89" name="Line 3678"/>
              <p:cNvSpPr>
                <a:spLocks noChangeShapeType="1"/>
              </p:cNvSpPr>
              <p:nvPr/>
            </p:nvSpPr>
            <p:spPr bwMode="auto">
              <a:xfrm>
                <a:off x="8212138" y="-6577013"/>
                <a:ext cx="161925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90" name="Line 3680"/>
              <p:cNvSpPr>
                <a:spLocks noChangeShapeType="1"/>
              </p:cNvSpPr>
              <p:nvPr/>
            </p:nvSpPr>
            <p:spPr bwMode="auto">
              <a:xfrm>
                <a:off x="8291513" y="-6637338"/>
                <a:ext cx="0" cy="11430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91" name="Line 3682"/>
              <p:cNvSpPr>
                <a:spLocks noChangeShapeType="1"/>
              </p:cNvSpPr>
              <p:nvPr/>
            </p:nvSpPr>
            <p:spPr bwMode="auto">
              <a:xfrm>
                <a:off x="8283575" y="-6561138"/>
                <a:ext cx="15875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92" name="Line 3684"/>
              <p:cNvSpPr>
                <a:spLocks noChangeShapeType="1"/>
              </p:cNvSpPr>
              <p:nvPr/>
            </p:nvSpPr>
            <p:spPr bwMode="auto">
              <a:xfrm>
                <a:off x="8362950" y="-6621463"/>
                <a:ext cx="0" cy="12065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93" name="Line 3686"/>
              <p:cNvSpPr>
                <a:spLocks noChangeShapeType="1"/>
              </p:cNvSpPr>
              <p:nvPr/>
            </p:nvSpPr>
            <p:spPr bwMode="auto">
              <a:xfrm>
                <a:off x="8442325" y="-6429375"/>
                <a:ext cx="161925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94" name="Line 3688"/>
              <p:cNvSpPr>
                <a:spLocks noChangeShapeType="1"/>
              </p:cNvSpPr>
              <p:nvPr/>
            </p:nvSpPr>
            <p:spPr bwMode="auto">
              <a:xfrm>
                <a:off x="8524875" y="-6481763"/>
                <a:ext cx="0" cy="112713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95" name="Line 3690"/>
              <p:cNvSpPr>
                <a:spLocks noChangeShapeType="1"/>
              </p:cNvSpPr>
              <p:nvPr/>
            </p:nvSpPr>
            <p:spPr bwMode="auto">
              <a:xfrm>
                <a:off x="8939213" y="-6135688"/>
                <a:ext cx="161925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96" name="Line 3692"/>
              <p:cNvSpPr>
                <a:spLocks noChangeShapeType="1"/>
              </p:cNvSpPr>
              <p:nvPr/>
            </p:nvSpPr>
            <p:spPr bwMode="auto">
              <a:xfrm>
                <a:off x="9021763" y="-6196013"/>
                <a:ext cx="0" cy="115888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97" name="Line 3694"/>
              <p:cNvSpPr>
                <a:spLocks noChangeShapeType="1"/>
              </p:cNvSpPr>
              <p:nvPr/>
            </p:nvSpPr>
            <p:spPr bwMode="auto">
              <a:xfrm>
                <a:off x="9161463" y="-6042025"/>
                <a:ext cx="161925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98" name="Line 3696"/>
              <p:cNvSpPr>
                <a:spLocks noChangeShapeType="1"/>
              </p:cNvSpPr>
              <p:nvPr/>
            </p:nvSpPr>
            <p:spPr bwMode="auto">
              <a:xfrm>
                <a:off x="9239250" y="-6102350"/>
                <a:ext cx="0" cy="117475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8999" name="Line 3698"/>
              <p:cNvSpPr>
                <a:spLocks noChangeShapeType="1"/>
              </p:cNvSpPr>
              <p:nvPr/>
            </p:nvSpPr>
            <p:spPr bwMode="auto">
              <a:xfrm>
                <a:off x="9172575" y="-6042025"/>
                <a:ext cx="157163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00" name="Line 3700"/>
              <p:cNvSpPr>
                <a:spLocks noChangeShapeType="1"/>
              </p:cNvSpPr>
              <p:nvPr/>
            </p:nvSpPr>
            <p:spPr bwMode="auto">
              <a:xfrm>
                <a:off x="9251950" y="-6102350"/>
                <a:ext cx="0" cy="117475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01" name="Line 3702"/>
              <p:cNvSpPr>
                <a:spLocks noChangeShapeType="1"/>
              </p:cNvSpPr>
              <p:nvPr/>
            </p:nvSpPr>
            <p:spPr bwMode="auto">
              <a:xfrm>
                <a:off x="10147300" y="-5311775"/>
                <a:ext cx="157163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02" name="Line 3704"/>
              <p:cNvSpPr>
                <a:spLocks noChangeShapeType="1"/>
              </p:cNvSpPr>
              <p:nvPr/>
            </p:nvSpPr>
            <p:spPr bwMode="auto">
              <a:xfrm>
                <a:off x="10226675" y="-5364163"/>
                <a:ext cx="0" cy="112713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03" name="Line 3706"/>
              <p:cNvSpPr>
                <a:spLocks noChangeShapeType="1"/>
              </p:cNvSpPr>
              <p:nvPr/>
            </p:nvSpPr>
            <p:spPr bwMode="auto">
              <a:xfrm>
                <a:off x="10166350" y="-5292725"/>
                <a:ext cx="16510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04" name="Line 3708"/>
              <p:cNvSpPr>
                <a:spLocks noChangeShapeType="1"/>
              </p:cNvSpPr>
              <p:nvPr/>
            </p:nvSpPr>
            <p:spPr bwMode="auto">
              <a:xfrm>
                <a:off x="10252075" y="-5353050"/>
                <a:ext cx="0" cy="112713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05" name="Line 3710"/>
              <p:cNvSpPr>
                <a:spLocks noChangeShapeType="1"/>
              </p:cNvSpPr>
              <p:nvPr/>
            </p:nvSpPr>
            <p:spPr bwMode="auto">
              <a:xfrm>
                <a:off x="10279063" y="-5243513"/>
                <a:ext cx="169863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06" name="Line 3712"/>
              <p:cNvSpPr>
                <a:spLocks noChangeShapeType="1"/>
              </p:cNvSpPr>
              <p:nvPr/>
            </p:nvSpPr>
            <p:spPr bwMode="auto">
              <a:xfrm>
                <a:off x="10358438" y="-5303838"/>
                <a:ext cx="0" cy="112713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07" name="Line 3714"/>
              <p:cNvSpPr>
                <a:spLocks noChangeShapeType="1"/>
              </p:cNvSpPr>
              <p:nvPr/>
            </p:nvSpPr>
            <p:spPr bwMode="auto">
              <a:xfrm>
                <a:off x="10741025" y="-4976813"/>
                <a:ext cx="15875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08" name="Line 3716"/>
              <p:cNvSpPr>
                <a:spLocks noChangeShapeType="1"/>
              </p:cNvSpPr>
              <p:nvPr/>
            </p:nvSpPr>
            <p:spPr bwMode="auto">
              <a:xfrm>
                <a:off x="10820400" y="-5037138"/>
                <a:ext cx="0" cy="12065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09" name="Line 3718"/>
              <p:cNvSpPr>
                <a:spLocks noChangeShapeType="1"/>
              </p:cNvSpPr>
              <p:nvPr/>
            </p:nvSpPr>
            <p:spPr bwMode="auto">
              <a:xfrm>
                <a:off x="10926763" y="-4751388"/>
                <a:ext cx="161925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10" name="Line 3720"/>
              <p:cNvSpPr>
                <a:spLocks noChangeShapeType="1"/>
              </p:cNvSpPr>
              <p:nvPr/>
            </p:nvSpPr>
            <p:spPr bwMode="auto">
              <a:xfrm>
                <a:off x="11004550" y="-4811713"/>
                <a:ext cx="0" cy="112713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11" name="Line 3722"/>
              <p:cNvSpPr>
                <a:spLocks noChangeShapeType="1"/>
              </p:cNvSpPr>
              <p:nvPr/>
            </p:nvSpPr>
            <p:spPr bwMode="auto">
              <a:xfrm>
                <a:off x="10937875" y="-4751388"/>
                <a:ext cx="157163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12" name="Line 3724"/>
              <p:cNvSpPr>
                <a:spLocks noChangeShapeType="1"/>
              </p:cNvSpPr>
              <p:nvPr/>
            </p:nvSpPr>
            <p:spPr bwMode="auto">
              <a:xfrm>
                <a:off x="11017250" y="-4811713"/>
                <a:ext cx="0" cy="112713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13" name="Line 3726"/>
              <p:cNvSpPr>
                <a:spLocks noChangeShapeType="1"/>
              </p:cNvSpPr>
              <p:nvPr/>
            </p:nvSpPr>
            <p:spPr bwMode="auto">
              <a:xfrm>
                <a:off x="11050588" y="-4718050"/>
                <a:ext cx="161925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14" name="Line 3728"/>
              <p:cNvSpPr>
                <a:spLocks noChangeShapeType="1"/>
              </p:cNvSpPr>
              <p:nvPr/>
            </p:nvSpPr>
            <p:spPr bwMode="auto">
              <a:xfrm>
                <a:off x="11129963" y="-4778375"/>
                <a:ext cx="0" cy="11430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15" name="Line 3730"/>
              <p:cNvSpPr>
                <a:spLocks noChangeShapeType="1"/>
              </p:cNvSpPr>
              <p:nvPr/>
            </p:nvSpPr>
            <p:spPr bwMode="auto">
              <a:xfrm>
                <a:off x="11212513" y="-4657725"/>
                <a:ext cx="157163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16" name="Line 3732"/>
              <p:cNvSpPr>
                <a:spLocks noChangeShapeType="1"/>
              </p:cNvSpPr>
              <p:nvPr/>
            </p:nvSpPr>
            <p:spPr bwMode="auto">
              <a:xfrm>
                <a:off x="11291888" y="-4710113"/>
                <a:ext cx="0" cy="112713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17" name="Line 3734"/>
              <p:cNvSpPr>
                <a:spLocks noChangeShapeType="1"/>
              </p:cNvSpPr>
              <p:nvPr/>
            </p:nvSpPr>
            <p:spPr bwMode="auto">
              <a:xfrm>
                <a:off x="11591925" y="-4521200"/>
                <a:ext cx="15875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18" name="Line 3736"/>
              <p:cNvSpPr>
                <a:spLocks noChangeShapeType="1"/>
              </p:cNvSpPr>
              <p:nvPr/>
            </p:nvSpPr>
            <p:spPr bwMode="auto">
              <a:xfrm>
                <a:off x="11671300" y="-4581525"/>
                <a:ext cx="0" cy="12065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19" name="Line 3738"/>
              <p:cNvSpPr>
                <a:spLocks noChangeShapeType="1"/>
              </p:cNvSpPr>
              <p:nvPr/>
            </p:nvSpPr>
            <p:spPr bwMode="auto">
              <a:xfrm>
                <a:off x="11926888" y="-4405313"/>
                <a:ext cx="169863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20" name="Line 3740"/>
              <p:cNvSpPr>
                <a:spLocks noChangeShapeType="1"/>
              </p:cNvSpPr>
              <p:nvPr/>
            </p:nvSpPr>
            <p:spPr bwMode="auto">
              <a:xfrm>
                <a:off x="12009438" y="-4460875"/>
                <a:ext cx="0" cy="112713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21" name="Line 3742"/>
              <p:cNvSpPr>
                <a:spLocks noChangeShapeType="1"/>
              </p:cNvSpPr>
              <p:nvPr/>
            </p:nvSpPr>
            <p:spPr bwMode="auto">
              <a:xfrm>
                <a:off x="11984038" y="-4405313"/>
                <a:ext cx="157163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22" name="Line 3744"/>
              <p:cNvSpPr>
                <a:spLocks noChangeShapeType="1"/>
              </p:cNvSpPr>
              <p:nvPr/>
            </p:nvSpPr>
            <p:spPr bwMode="auto">
              <a:xfrm>
                <a:off x="12063413" y="-4460875"/>
                <a:ext cx="0" cy="112713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23" name="Line 3746"/>
              <p:cNvSpPr>
                <a:spLocks noChangeShapeType="1"/>
              </p:cNvSpPr>
              <p:nvPr/>
            </p:nvSpPr>
            <p:spPr bwMode="auto">
              <a:xfrm>
                <a:off x="12939713" y="-4002088"/>
                <a:ext cx="15875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24" name="Line 3748"/>
              <p:cNvSpPr>
                <a:spLocks noChangeShapeType="1"/>
              </p:cNvSpPr>
              <p:nvPr/>
            </p:nvSpPr>
            <p:spPr bwMode="auto">
              <a:xfrm>
                <a:off x="13019088" y="-4054475"/>
                <a:ext cx="0" cy="112713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25" name="Line 3750"/>
              <p:cNvSpPr>
                <a:spLocks noChangeShapeType="1"/>
              </p:cNvSpPr>
              <p:nvPr/>
            </p:nvSpPr>
            <p:spPr bwMode="auto">
              <a:xfrm>
                <a:off x="13285788" y="-3897313"/>
                <a:ext cx="15875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26" name="Line 3752"/>
              <p:cNvSpPr>
                <a:spLocks noChangeShapeType="1"/>
              </p:cNvSpPr>
              <p:nvPr/>
            </p:nvSpPr>
            <p:spPr bwMode="auto">
              <a:xfrm>
                <a:off x="13365163" y="-3952875"/>
                <a:ext cx="0" cy="115888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27" name="Line 3754"/>
              <p:cNvSpPr>
                <a:spLocks noChangeShapeType="1"/>
              </p:cNvSpPr>
              <p:nvPr/>
            </p:nvSpPr>
            <p:spPr bwMode="auto">
              <a:xfrm>
                <a:off x="13985875" y="-3606800"/>
                <a:ext cx="169863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28" name="Freeform 5365"/>
              <p:cNvSpPr>
                <a:spLocks/>
              </p:cNvSpPr>
              <p:nvPr/>
            </p:nvSpPr>
            <p:spPr bwMode="auto">
              <a:xfrm>
                <a:off x="9898063" y="-5311775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29" name="Freeform 5367"/>
              <p:cNvSpPr>
                <a:spLocks/>
              </p:cNvSpPr>
              <p:nvPr/>
            </p:nvSpPr>
            <p:spPr bwMode="auto">
              <a:xfrm>
                <a:off x="9917113" y="-5286375"/>
                <a:ext cx="15875" cy="0"/>
              </a:xfrm>
              <a:custGeom>
                <a:avLst/>
                <a:gdLst>
                  <a:gd name="T0" fmla="*/ 0 w 10"/>
                  <a:gd name="T1" fmla="*/ 10 w 10"/>
                  <a:gd name="T2" fmla="*/ 10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">
                    <a:moveTo>
                      <a:pt x="0" y="0"/>
                    </a:moveTo>
                    <a:lnTo>
                      <a:pt x="10" y="0"/>
                    </a:lnTo>
                    <a:lnTo>
                      <a:pt x="10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30" name="Freeform 5369"/>
              <p:cNvSpPr>
                <a:spLocks/>
              </p:cNvSpPr>
              <p:nvPr/>
            </p:nvSpPr>
            <p:spPr bwMode="auto">
              <a:xfrm>
                <a:off x="9932988" y="-5251450"/>
                <a:ext cx="44450" cy="0"/>
              </a:xfrm>
              <a:custGeom>
                <a:avLst/>
                <a:gdLst>
                  <a:gd name="T0" fmla="*/ 0 w 28"/>
                  <a:gd name="T1" fmla="*/ 28 w 28"/>
                  <a:gd name="T2" fmla="*/ 28 w 2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8">
                    <a:moveTo>
                      <a:pt x="0" y="0"/>
                    </a:moveTo>
                    <a:lnTo>
                      <a:pt x="28" y="0"/>
                    </a:lnTo>
                    <a:lnTo>
                      <a:pt x="28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31" name="Freeform 5371"/>
              <p:cNvSpPr>
                <a:spLocks/>
              </p:cNvSpPr>
              <p:nvPr/>
            </p:nvSpPr>
            <p:spPr bwMode="auto">
              <a:xfrm>
                <a:off x="9977438" y="-5184775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32" name="Freeform 5373"/>
              <p:cNvSpPr>
                <a:spLocks/>
              </p:cNvSpPr>
              <p:nvPr/>
            </p:nvSpPr>
            <p:spPr bwMode="auto">
              <a:xfrm>
                <a:off x="9996488" y="-5157787"/>
                <a:ext cx="44450" cy="0"/>
              </a:xfrm>
              <a:custGeom>
                <a:avLst/>
                <a:gdLst>
                  <a:gd name="T0" fmla="*/ 0 w 28"/>
                  <a:gd name="T1" fmla="*/ 28 w 28"/>
                  <a:gd name="T2" fmla="*/ 28 w 2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8">
                    <a:moveTo>
                      <a:pt x="0" y="0"/>
                    </a:moveTo>
                    <a:lnTo>
                      <a:pt x="28" y="0"/>
                    </a:lnTo>
                    <a:lnTo>
                      <a:pt x="28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33" name="Freeform 5375"/>
              <p:cNvSpPr>
                <a:spLocks/>
              </p:cNvSpPr>
              <p:nvPr/>
            </p:nvSpPr>
            <p:spPr bwMode="auto">
              <a:xfrm>
                <a:off x="10040938" y="-5124450"/>
                <a:ext cx="26988" cy="0"/>
              </a:xfrm>
              <a:custGeom>
                <a:avLst/>
                <a:gdLst>
                  <a:gd name="T0" fmla="*/ 0 w 17"/>
                  <a:gd name="T1" fmla="*/ 17 w 17"/>
                  <a:gd name="T2" fmla="*/ 17 w 1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34" name="Freeform 5377"/>
              <p:cNvSpPr>
                <a:spLocks/>
              </p:cNvSpPr>
              <p:nvPr/>
            </p:nvSpPr>
            <p:spPr bwMode="auto">
              <a:xfrm>
                <a:off x="10067926" y="-5089525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21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21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35" name="Freeform 5379"/>
              <p:cNvSpPr>
                <a:spLocks/>
              </p:cNvSpPr>
              <p:nvPr/>
            </p:nvSpPr>
            <p:spPr bwMode="auto">
              <a:xfrm>
                <a:off x="10101263" y="-5059362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36" name="Freeform 5381"/>
              <p:cNvSpPr>
                <a:spLocks/>
              </p:cNvSpPr>
              <p:nvPr/>
            </p:nvSpPr>
            <p:spPr bwMode="auto">
              <a:xfrm>
                <a:off x="10120313" y="-4999037"/>
                <a:ext cx="112713" cy="0"/>
              </a:xfrm>
              <a:custGeom>
                <a:avLst/>
                <a:gdLst>
                  <a:gd name="T0" fmla="*/ 0 w 71"/>
                  <a:gd name="T1" fmla="*/ 71 w 71"/>
                  <a:gd name="T2" fmla="*/ 71 w 7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1">
                    <a:moveTo>
                      <a:pt x="0" y="0"/>
                    </a:moveTo>
                    <a:lnTo>
                      <a:pt x="71" y="0"/>
                    </a:lnTo>
                    <a:lnTo>
                      <a:pt x="71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37" name="Freeform 5383"/>
              <p:cNvSpPr>
                <a:spLocks/>
              </p:cNvSpPr>
              <p:nvPr/>
            </p:nvSpPr>
            <p:spPr bwMode="auto">
              <a:xfrm>
                <a:off x="10233026" y="-49657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38" name="Freeform 5385"/>
              <p:cNvSpPr>
                <a:spLocks/>
              </p:cNvSpPr>
              <p:nvPr/>
            </p:nvSpPr>
            <p:spPr bwMode="auto">
              <a:xfrm>
                <a:off x="10233026" y="-4932362"/>
                <a:ext cx="71438" cy="0"/>
              </a:xfrm>
              <a:custGeom>
                <a:avLst/>
                <a:gdLst>
                  <a:gd name="T0" fmla="*/ 0 w 45"/>
                  <a:gd name="T1" fmla="*/ 45 w 45"/>
                  <a:gd name="T2" fmla="*/ 45 w 4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5">
                    <a:moveTo>
                      <a:pt x="0" y="0"/>
                    </a:moveTo>
                    <a:lnTo>
                      <a:pt x="45" y="0"/>
                    </a:lnTo>
                    <a:lnTo>
                      <a:pt x="45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39" name="Freeform 5387"/>
              <p:cNvSpPr>
                <a:spLocks/>
              </p:cNvSpPr>
              <p:nvPr/>
            </p:nvSpPr>
            <p:spPr bwMode="auto">
              <a:xfrm>
                <a:off x="10304463" y="-4897437"/>
                <a:ext cx="90488" cy="0"/>
              </a:xfrm>
              <a:custGeom>
                <a:avLst/>
                <a:gdLst>
                  <a:gd name="T0" fmla="*/ 0 w 57"/>
                  <a:gd name="T1" fmla="*/ 57 w 57"/>
                  <a:gd name="T2" fmla="*/ 57 w 5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7">
                    <a:moveTo>
                      <a:pt x="0" y="0"/>
                    </a:moveTo>
                    <a:lnTo>
                      <a:pt x="57" y="0"/>
                    </a:lnTo>
                    <a:lnTo>
                      <a:pt x="5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40" name="Freeform 5389"/>
              <p:cNvSpPr>
                <a:spLocks/>
              </p:cNvSpPr>
              <p:nvPr/>
            </p:nvSpPr>
            <p:spPr bwMode="auto">
              <a:xfrm>
                <a:off x="10394951" y="-4864100"/>
                <a:ext cx="15875" cy="0"/>
              </a:xfrm>
              <a:custGeom>
                <a:avLst/>
                <a:gdLst>
                  <a:gd name="T0" fmla="*/ 0 w 10"/>
                  <a:gd name="T1" fmla="*/ 10 w 10"/>
                  <a:gd name="T2" fmla="*/ 10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">
                    <a:moveTo>
                      <a:pt x="0" y="0"/>
                    </a:moveTo>
                    <a:lnTo>
                      <a:pt x="10" y="0"/>
                    </a:lnTo>
                    <a:lnTo>
                      <a:pt x="10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41" name="Freeform 5391"/>
              <p:cNvSpPr>
                <a:spLocks/>
              </p:cNvSpPr>
              <p:nvPr/>
            </p:nvSpPr>
            <p:spPr bwMode="auto">
              <a:xfrm>
                <a:off x="10410826" y="-4837112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42" name="Freeform 5393"/>
              <p:cNvSpPr>
                <a:spLocks/>
              </p:cNvSpPr>
              <p:nvPr/>
            </p:nvSpPr>
            <p:spPr bwMode="auto">
              <a:xfrm>
                <a:off x="10421938" y="-4803775"/>
                <a:ext cx="26988" cy="0"/>
              </a:xfrm>
              <a:custGeom>
                <a:avLst/>
                <a:gdLst>
                  <a:gd name="T0" fmla="*/ 0 w 17"/>
                  <a:gd name="T1" fmla="*/ 17 w 17"/>
                  <a:gd name="T2" fmla="*/ 17 w 1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43" name="Freeform 5395"/>
              <p:cNvSpPr>
                <a:spLocks/>
              </p:cNvSpPr>
              <p:nvPr/>
            </p:nvSpPr>
            <p:spPr bwMode="auto">
              <a:xfrm>
                <a:off x="10448926" y="-4770437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21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21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44" name="Freeform 5397"/>
              <p:cNvSpPr>
                <a:spLocks/>
              </p:cNvSpPr>
              <p:nvPr/>
            </p:nvSpPr>
            <p:spPr bwMode="auto">
              <a:xfrm>
                <a:off x="10482263" y="-4735512"/>
                <a:ext cx="44450" cy="0"/>
              </a:xfrm>
              <a:custGeom>
                <a:avLst/>
                <a:gdLst>
                  <a:gd name="T0" fmla="*/ 0 w 28"/>
                  <a:gd name="T1" fmla="*/ 28 w 28"/>
                  <a:gd name="T2" fmla="*/ 28 w 2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8">
                    <a:moveTo>
                      <a:pt x="0" y="0"/>
                    </a:moveTo>
                    <a:lnTo>
                      <a:pt x="28" y="0"/>
                    </a:lnTo>
                    <a:lnTo>
                      <a:pt x="28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45" name="Freeform 5399"/>
              <p:cNvSpPr>
                <a:spLocks/>
              </p:cNvSpPr>
              <p:nvPr/>
            </p:nvSpPr>
            <p:spPr bwMode="auto">
              <a:xfrm>
                <a:off x="10526713" y="-4702175"/>
                <a:ext cx="38100" cy="0"/>
              </a:xfrm>
              <a:custGeom>
                <a:avLst/>
                <a:gdLst>
                  <a:gd name="T0" fmla="*/ 0 w 24"/>
                  <a:gd name="T1" fmla="*/ 24 w 24"/>
                  <a:gd name="T2" fmla="*/ 24 w 2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46" name="Freeform 5401"/>
              <p:cNvSpPr>
                <a:spLocks/>
              </p:cNvSpPr>
              <p:nvPr/>
            </p:nvSpPr>
            <p:spPr bwMode="auto">
              <a:xfrm>
                <a:off x="10564813" y="-4672012"/>
                <a:ext cx="15875" cy="0"/>
              </a:xfrm>
              <a:custGeom>
                <a:avLst/>
                <a:gdLst>
                  <a:gd name="T0" fmla="*/ 0 w 10"/>
                  <a:gd name="T1" fmla="*/ 10 w 10"/>
                  <a:gd name="T2" fmla="*/ 10 w 1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">
                    <a:moveTo>
                      <a:pt x="0" y="0"/>
                    </a:moveTo>
                    <a:lnTo>
                      <a:pt x="10" y="0"/>
                    </a:lnTo>
                    <a:lnTo>
                      <a:pt x="10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47" name="Freeform 5403"/>
              <p:cNvSpPr>
                <a:spLocks/>
              </p:cNvSpPr>
              <p:nvPr/>
            </p:nvSpPr>
            <p:spPr bwMode="auto">
              <a:xfrm>
                <a:off x="10580688" y="-4638675"/>
                <a:ext cx="63500" cy="0"/>
              </a:xfrm>
              <a:custGeom>
                <a:avLst/>
                <a:gdLst>
                  <a:gd name="T0" fmla="*/ 0 w 40"/>
                  <a:gd name="T1" fmla="*/ 40 w 40"/>
                  <a:gd name="T2" fmla="*/ 40 w 4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0">
                    <a:moveTo>
                      <a:pt x="0" y="0"/>
                    </a:moveTo>
                    <a:lnTo>
                      <a:pt x="40" y="0"/>
                    </a:lnTo>
                    <a:lnTo>
                      <a:pt x="40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48" name="Freeform 5405"/>
              <p:cNvSpPr>
                <a:spLocks/>
              </p:cNvSpPr>
              <p:nvPr/>
            </p:nvSpPr>
            <p:spPr bwMode="auto">
              <a:xfrm>
                <a:off x="10644188" y="-4603750"/>
                <a:ext cx="131763" cy="0"/>
              </a:xfrm>
              <a:custGeom>
                <a:avLst/>
                <a:gdLst>
                  <a:gd name="T0" fmla="*/ 0 w 83"/>
                  <a:gd name="T1" fmla="*/ 83 w 83"/>
                  <a:gd name="T2" fmla="*/ 83 w 8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83">
                    <a:moveTo>
                      <a:pt x="0" y="0"/>
                    </a:moveTo>
                    <a:lnTo>
                      <a:pt x="83" y="0"/>
                    </a:lnTo>
                    <a:lnTo>
                      <a:pt x="83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49" name="Freeform 5407"/>
              <p:cNvSpPr>
                <a:spLocks/>
              </p:cNvSpPr>
              <p:nvPr/>
            </p:nvSpPr>
            <p:spPr bwMode="auto">
              <a:xfrm>
                <a:off x="10775951" y="-4578350"/>
                <a:ext cx="52388" cy="0"/>
              </a:xfrm>
              <a:custGeom>
                <a:avLst/>
                <a:gdLst>
                  <a:gd name="T0" fmla="*/ 0 w 33"/>
                  <a:gd name="T1" fmla="*/ 33 w 33"/>
                  <a:gd name="T2" fmla="*/ 33 w 3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3">
                    <a:moveTo>
                      <a:pt x="0" y="0"/>
                    </a:moveTo>
                    <a:lnTo>
                      <a:pt x="33" y="0"/>
                    </a:lnTo>
                    <a:lnTo>
                      <a:pt x="33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50" name="Freeform 5409"/>
              <p:cNvSpPr>
                <a:spLocks/>
              </p:cNvSpPr>
              <p:nvPr/>
            </p:nvSpPr>
            <p:spPr bwMode="auto">
              <a:xfrm>
                <a:off x="10828338" y="-4510087"/>
                <a:ext cx="71438" cy="0"/>
              </a:xfrm>
              <a:custGeom>
                <a:avLst/>
                <a:gdLst>
                  <a:gd name="T0" fmla="*/ 0 w 45"/>
                  <a:gd name="T1" fmla="*/ 45 w 45"/>
                  <a:gd name="T2" fmla="*/ 45 w 4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5">
                    <a:moveTo>
                      <a:pt x="0" y="0"/>
                    </a:moveTo>
                    <a:lnTo>
                      <a:pt x="45" y="0"/>
                    </a:lnTo>
                    <a:lnTo>
                      <a:pt x="45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51" name="Freeform 5411"/>
              <p:cNvSpPr>
                <a:spLocks/>
              </p:cNvSpPr>
              <p:nvPr/>
            </p:nvSpPr>
            <p:spPr bwMode="auto">
              <a:xfrm>
                <a:off x="10899776" y="-4476750"/>
                <a:ext cx="38100" cy="0"/>
              </a:xfrm>
              <a:custGeom>
                <a:avLst/>
                <a:gdLst>
                  <a:gd name="T0" fmla="*/ 0 w 24"/>
                  <a:gd name="T1" fmla="*/ 24 w 24"/>
                  <a:gd name="T2" fmla="*/ 24 w 2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52" name="Freeform 5413"/>
              <p:cNvSpPr>
                <a:spLocks/>
              </p:cNvSpPr>
              <p:nvPr/>
            </p:nvSpPr>
            <p:spPr bwMode="auto">
              <a:xfrm>
                <a:off x="10937876" y="-4443412"/>
                <a:ext cx="85725" cy="0"/>
              </a:xfrm>
              <a:custGeom>
                <a:avLst/>
                <a:gdLst>
                  <a:gd name="T0" fmla="*/ 0 w 54"/>
                  <a:gd name="T1" fmla="*/ 54 w 54"/>
                  <a:gd name="T2" fmla="*/ 54 w 5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4">
                    <a:moveTo>
                      <a:pt x="0" y="0"/>
                    </a:moveTo>
                    <a:lnTo>
                      <a:pt x="54" y="0"/>
                    </a:lnTo>
                    <a:lnTo>
                      <a:pt x="54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53" name="Freeform 5415"/>
              <p:cNvSpPr>
                <a:spLocks/>
              </p:cNvSpPr>
              <p:nvPr/>
            </p:nvSpPr>
            <p:spPr bwMode="auto">
              <a:xfrm>
                <a:off x="11023601" y="-4375150"/>
                <a:ext cx="203200" cy="0"/>
              </a:xfrm>
              <a:custGeom>
                <a:avLst/>
                <a:gdLst>
                  <a:gd name="T0" fmla="*/ 0 w 128"/>
                  <a:gd name="T1" fmla="*/ 128 w 128"/>
                  <a:gd name="T2" fmla="*/ 128 w 12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8">
                    <a:moveTo>
                      <a:pt x="0" y="0"/>
                    </a:moveTo>
                    <a:lnTo>
                      <a:pt x="128" y="0"/>
                    </a:lnTo>
                    <a:lnTo>
                      <a:pt x="128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54" name="Freeform 5417"/>
              <p:cNvSpPr>
                <a:spLocks/>
              </p:cNvSpPr>
              <p:nvPr/>
            </p:nvSpPr>
            <p:spPr bwMode="auto">
              <a:xfrm>
                <a:off x="11226801" y="-4344987"/>
                <a:ext cx="26988" cy="0"/>
              </a:xfrm>
              <a:custGeom>
                <a:avLst/>
                <a:gdLst>
                  <a:gd name="T0" fmla="*/ 0 w 17"/>
                  <a:gd name="T1" fmla="*/ 17 w 17"/>
                  <a:gd name="T2" fmla="*/ 17 w 1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55" name="Freeform 5419"/>
              <p:cNvSpPr>
                <a:spLocks/>
              </p:cNvSpPr>
              <p:nvPr/>
            </p:nvSpPr>
            <p:spPr bwMode="auto">
              <a:xfrm>
                <a:off x="11253788" y="-4311650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56" name="Freeform 5421"/>
              <p:cNvSpPr>
                <a:spLocks/>
              </p:cNvSpPr>
              <p:nvPr/>
            </p:nvSpPr>
            <p:spPr bwMode="auto">
              <a:xfrm>
                <a:off x="11264901" y="-4276725"/>
                <a:ext cx="176213" cy="0"/>
              </a:xfrm>
              <a:custGeom>
                <a:avLst/>
                <a:gdLst>
                  <a:gd name="T0" fmla="*/ 0 w 111"/>
                  <a:gd name="T1" fmla="*/ 111 w 111"/>
                  <a:gd name="T2" fmla="*/ 111 w 11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11">
                    <a:moveTo>
                      <a:pt x="0" y="0"/>
                    </a:moveTo>
                    <a:lnTo>
                      <a:pt x="111" y="0"/>
                    </a:lnTo>
                    <a:lnTo>
                      <a:pt x="111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57" name="Freeform 5423"/>
              <p:cNvSpPr>
                <a:spLocks/>
              </p:cNvSpPr>
              <p:nvPr/>
            </p:nvSpPr>
            <p:spPr bwMode="auto">
              <a:xfrm>
                <a:off x="11441113" y="-4243387"/>
                <a:ext cx="106363" cy="0"/>
              </a:xfrm>
              <a:custGeom>
                <a:avLst/>
                <a:gdLst>
                  <a:gd name="T0" fmla="*/ 0 w 67"/>
                  <a:gd name="T1" fmla="*/ 67 w 67"/>
                  <a:gd name="T2" fmla="*/ 67 w 6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7">
                    <a:moveTo>
                      <a:pt x="0" y="0"/>
                    </a:moveTo>
                    <a:lnTo>
                      <a:pt x="67" y="0"/>
                    </a:lnTo>
                    <a:lnTo>
                      <a:pt x="6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58" name="Freeform 5425"/>
              <p:cNvSpPr>
                <a:spLocks/>
              </p:cNvSpPr>
              <p:nvPr/>
            </p:nvSpPr>
            <p:spPr bwMode="auto">
              <a:xfrm>
                <a:off x="11547476" y="-4168775"/>
                <a:ext cx="38100" cy="0"/>
              </a:xfrm>
              <a:custGeom>
                <a:avLst/>
                <a:gdLst>
                  <a:gd name="T0" fmla="*/ 0 w 24"/>
                  <a:gd name="T1" fmla="*/ 24 w 24"/>
                  <a:gd name="T2" fmla="*/ 24 w 2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59" name="Freeform 5427"/>
              <p:cNvSpPr>
                <a:spLocks/>
              </p:cNvSpPr>
              <p:nvPr/>
            </p:nvSpPr>
            <p:spPr bwMode="auto">
              <a:xfrm>
                <a:off x="11585576" y="-4133850"/>
                <a:ext cx="123825" cy="0"/>
              </a:xfrm>
              <a:custGeom>
                <a:avLst/>
                <a:gdLst>
                  <a:gd name="T0" fmla="*/ 0 w 78"/>
                  <a:gd name="T1" fmla="*/ 78 w 78"/>
                  <a:gd name="T2" fmla="*/ 78 w 7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">
                    <a:moveTo>
                      <a:pt x="0" y="0"/>
                    </a:moveTo>
                    <a:lnTo>
                      <a:pt x="78" y="0"/>
                    </a:lnTo>
                    <a:lnTo>
                      <a:pt x="78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60" name="Freeform 5429"/>
              <p:cNvSpPr>
                <a:spLocks/>
              </p:cNvSpPr>
              <p:nvPr/>
            </p:nvSpPr>
            <p:spPr bwMode="auto">
              <a:xfrm>
                <a:off x="11709401" y="-4103687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61" name="Freeform 5431"/>
              <p:cNvSpPr>
                <a:spLocks/>
              </p:cNvSpPr>
              <p:nvPr/>
            </p:nvSpPr>
            <p:spPr bwMode="auto">
              <a:xfrm>
                <a:off x="11717338" y="-4070350"/>
                <a:ext cx="104775" cy="0"/>
              </a:xfrm>
              <a:custGeom>
                <a:avLst/>
                <a:gdLst>
                  <a:gd name="T0" fmla="*/ 0 w 66"/>
                  <a:gd name="T1" fmla="*/ 66 w 66"/>
                  <a:gd name="T2" fmla="*/ 66 w 6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6">
                    <a:moveTo>
                      <a:pt x="0" y="0"/>
                    </a:moveTo>
                    <a:lnTo>
                      <a:pt x="66" y="0"/>
                    </a:lnTo>
                    <a:lnTo>
                      <a:pt x="66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62" name="Freeform 5433"/>
              <p:cNvSpPr>
                <a:spLocks/>
              </p:cNvSpPr>
              <p:nvPr/>
            </p:nvSpPr>
            <p:spPr bwMode="auto">
              <a:xfrm>
                <a:off x="11822113" y="-4037012"/>
                <a:ext cx="104775" cy="0"/>
              </a:xfrm>
              <a:custGeom>
                <a:avLst/>
                <a:gdLst>
                  <a:gd name="T0" fmla="*/ 0 w 66"/>
                  <a:gd name="T1" fmla="*/ 66 w 66"/>
                  <a:gd name="T2" fmla="*/ 66 w 6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6">
                    <a:moveTo>
                      <a:pt x="0" y="0"/>
                    </a:moveTo>
                    <a:lnTo>
                      <a:pt x="66" y="0"/>
                    </a:lnTo>
                    <a:lnTo>
                      <a:pt x="66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63" name="Freeform 5435"/>
              <p:cNvSpPr>
                <a:spLocks/>
              </p:cNvSpPr>
              <p:nvPr/>
            </p:nvSpPr>
            <p:spPr bwMode="auto">
              <a:xfrm>
                <a:off x="11926888" y="-3994150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64" name="Freeform 5437"/>
              <p:cNvSpPr>
                <a:spLocks/>
              </p:cNvSpPr>
              <p:nvPr/>
            </p:nvSpPr>
            <p:spPr bwMode="auto">
              <a:xfrm>
                <a:off x="11938001" y="-3960812"/>
                <a:ext cx="106363" cy="0"/>
              </a:xfrm>
              <a:custGeom>
                <a:avLst/>
                <a:gdLst>
                  <a:gd name="T0" fmla="*/ 0 w 67"/>
                  <a:gd name="T1" fmla="*/ 67 w 67"/>
                  <a:gd name="T2" fmla="*/ 67 w 6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7">
                    <a:moveTo>
                      <a:pt x="0" y="0"/>
                    </a:moveTo>
                    <a:lnTo>
                      <a:pt x="67" y="0"/>
                    </a:lnTo>
                    <a:lnTo>
                      <a:pt x="6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65" name="Freeform 5439"/>
              <p:cNvSpPr>
                <a:spLocks/>
              </p:cNvSpPr>
              <p:nvPr/>
            </p:nvSpPr>
            <p:spPr bwMode="auto">
              <a:xfrm>
                <a:off x="12044363" y="-3927475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66" name="Freeform 5441"/>
              <p:cNvSpPr>
                <a:spLocks/>
              </p:cNvSpPr>
              <p:nvPr/>
            </p:nvSpPr>
            <p:spPr bwMode="auto">
              <a:xfrm>
                <a:off x="12052301" y="-3897312"/>
                <a:ext cx="115888" cy="0"/>
              </a:xfrm>
              <a:custGeom>
                <a:avLst/>
                <a:gdLst>
                  <a:gd name="T0" fmla="*/ 0 w 73"/>
                  <a:gd name="T1" fmla="*/ 73 w 73"/>
                  <a:gd name="T2" fmla="*/ 73 w 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3">
                    <a:moveTo>
                      <a:pt x="0" y="0"/>
                    </a:moveTo>
                    <a:lnTo>
                      <a:pt x="73" y="0"/>
                    </a:lnTo>
                    <a:lnTo>
                      <a:pt x="73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67" name="Freeform 5443"/>
              <p:cNvSpPr>
                <a:spLocks/>
              </p:cNvSpPr>
              <p:nvPr/>
            </p:nvSpPr>
            <p:spPr bwMode="auto">
              <a:xfrm>
                <a:off x="12168188" y="-3863975"/>
                <a:ext cx="158750" cy="0"/>
              </a:xfrm>
              <a:custGeom>
                <a:avLst/>
                <a:gdLst>
                  <a:gd name="T0" fmla="*/ 0 w 100"/>
                  <a:gd name="T1" fmla="*/ 100 w 100"/>
                  <a:gd name="T2" fmla="*/ 100 w 10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0">
                    <a:moveTo>
                      <a:pt x="0" y="0"/>
                    </a:moveTo>
                    <a:lnTo>
                      <a:pt x="100" y="0"/>
                    </a:lnTo>
                    <a:lnTo>
                      <a:pt x="100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68" name="Freeform 5445"/>
              <p:cNvSpPr>
                <a:spLocks/>
              </p:cNvSpPr>
              <p:nvPr/>
            </p:nvSpPr>
            <p:spPr bwMode="auto">
              <a:xfrm>
                <a:off x="12326938" y="-3821112"/>
                <a:ext cx="63500" cy="0"/>
              </a:xfrm>
              <a:custGeom>
                <a:avLst/>
                <a:gdLst>
                  <a:gd name="T0" fmla="*/ 0 w 40"/>
                  <a:gd name="T1" fmla="*/ 40 w 40"/>
                  <a:gd name="T2" fmla="*/ 40 w 4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0">
                    <a:moveTo>
                      <a:pt x="0" y="0"/>
                    </a:moveTo>
                    <a:lnTo>
                      <a:pt x="40" y="0"/>
                    </a:lnTo>
                    <a:lnTo>
                      <a:pt x="40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69" name="Freeform 5447"/>
              <p:cNvSpPr>
                <a:spLocks/>
              </p:cNvSpPr>
              <p:nvPr/>
            </p:nvSpPr>
            <p:spPr bwMode="auto">
              <a:xfrm>
                <a:off x="12390438" y="-3787775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70" name="Freeform 5449"/>
              <p:cNvSpPr>
                <a:spLocks/>
              </p:cNvSpPr>
              <p:nvPr/>
            </p:nvSpPr>
            <p:spPr bwMode="auto">
              <a:xfrm>
                <a:off x="12398376" y="-3754437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71" name="Freeform 5451"/>
              <p:cNvSpPr>
                <a:spLocks/>
              </p:cNvSpPr>
              <p:nvPr/>
            </p:nvSpPr>
            <p:spPr bwMode="auto">
              <a:xfrm>
                <a:off x="12409488" y="-3719512"/>
                <a:ext cx="138113" cy="0"/>
              </a:xfrm>
              <a:custGeom>
                <a:avLst/>
                <a:gdLst>
                  <a:gd name="T0" fmla="*/ 0 w 87"/>
                  <a:gd name="T1" fmla="*/ 87 w 87"/>
                  <a:gd name="T2" fmla="*/ 87 w 8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87">
                    <a:moveTo>
                      <a:pt x="0" y="0"/>
                    </a:moveTo>
                    <a:lnTo>
                      <a:pt x="87" y="0"/>
                    </a:lnTo>
                    <a:lnTo>
                      <a:pt x="8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72" name="Freeform 5453"/>
              <p:cNvSpPr>
                <a:spLocks/>
              </p:cNvSpPr>
              <p:nvPr/>
            </p:nvSpPr>
            <p:spPr bwMode="auto">
              <a:xfrm>
                <a:off x="12547601" y="-3683000"/>
                <a:ext cx="26988" cy="0"/>
              </a:xfrm>
              <a:custGeom>
                <a:avLst/>
                <a:gdLst>
                  <a:gd name="T0" fmla="*/ 0 w 17"/>
                  <a:gd name="T1" fmla="*/ 17 w 17"/>
                  <a:gd name="T2" fmla="*/ 17 w 1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73" name="Freeform 5455"/>
              <p:cNvSpPr>
                <a:spLocks/>
              </p:cNvSpPr>
              <p:nvPr/>
            </p:nvSpPr>
            <p:spPr bwMode="auto">
              <a:xfrm>
                <a:off x="12574588" y="-3648075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74" name="Freeform 5457"/>
              <p:cNvSpPr>
                <a:spLocks/>
              </p:cNvSpPr>
              <p:nvPr/>
            </p:nvSpPr>
            <p:spPr bwMode="auto">
              <a:xfrm>
                <a:off x="12585701" y="-3614737"/>
                <a:ext cx="26988" cy="0"/>
              </a:xfrm>
              <a:custGeom>
                <a:avLst/>
                <a:gdLst>
                  <a:gd name="T0" fmla="*/ 0 w 17"/>
                  <a:gd name="T1" fmla="*/ 17 w 17"/>
                  <a:gd name="T2" fmla="*/ 17 w 1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75" name="Freeform 5459"/>
              <p:cNvSpPr>
                <a:spLocks/>
              </p:cNvSpPr>
              <p:nvPr/>
            </p:nvSpPr>
            <p:spPr bwMode="auto">
              <a:xfrm>
                <a:off x="12612688" y="-3581400"/>
                <a:ext cx="52388" cy="0"/>
              </a:xfrm>
              <a:custGeom>
                <a:avLst/>
                <a:gdLst>
                  <a:gd name="T0" fmla="*/ 0 w 33"/>
                  <a:gd name="T1" fmla="*/ 33 w 33"/>
                  <a:gd name="T2" fmla="*/ 33 w 3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3">
                    <a:moveTo>
                      <a:pt x="0" y="0"/>
                    </a:moveTo>
                    <a:lnTo>
                      <a:pt x="33" y="0"/>
                    </a:lnTo>
                    <a:lnTo>
                      <a:pt x="33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76" name="Freeform 5461"/>
              <p:cNvSpPr>
                <a:spLocks/>
              </p:cNvSpPr>
              <p:nvPr/>
            </p:nvSpPr>
            <p:spPr bwMode="auto">
              <a:xfrm>
                <a:off x="12665076" y="-3546475"/>
                <a:ext cx="71438" cy="0"/>
              </a:xfrm>
              <a:custGeom>
                <a:avLst/>
                <a:gdLst>
                  <a:gd name="T0" fmla="*/ 0 w 45"/>
                  <a:gd name="T1" fmla="*/ 45 w 45"/>
                  <a:gd name="T2" fmla="*/ 45 w 4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5">
                    <a:moveTo>
                      <a:pt x="0" y="0"/>
                    </a:moveTo>
                    <a:lnTo>
                      <a:pt x="45" y="0"/>
                    </a:lnTo>
                    <a:lnTo>
                      <a:pt x="45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77" name="Freeform 5463"/>
              <p:cNvSpPr>
                <a:spLocks/>
              </p:cNvSpPr>
              <p:nvPr/>
            </p:nvSpPr>
            <p:spPr bwMode="auto">
              <a:xfrm>
                <a:off x="12736513" y="-3505200"/>
                <a:ext cx="123825" cy="0"/>
              </a:xfrm>
              <a:custGeom>
                <a:avLst/>
                <a:gdLst>
                  <a:gd name="T0" fmla="*/ 0 w 78"/>
                  <a:gd name="T1" fmla="*/ 78 w 78"/>
                  <a:gd name="T2" fmla="*/ 78 w 7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">
                    <a:moveTo>
                      <a:pt x="0" y="0"/>
                    </a:moveTo>
                    <a:lnTo>
                      <a:pt x="78" y="0"/>
                    </a:lnTo>
                    <a:lnTo>
                      <a:pt x="78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78" name="Freeform 5465"/>
              <p:cNvSpPr>
                <a:spLocks/>
              </p:cNvSpPr>
              <p:nvPr/>
            </p:nvSpPr>
            <p:spPr bwMode="auto">
              <a:xfrm>
                <a:off x="12860338" y="-3475037"/>
                <a:ext cx="34925" cy="0"/>
              </a:xfrm>
              <a:custGeom>
                <a:avLst/>
                <a:gdLst>
                  <a:gd name="T0" fmla="*/ 0 w 22"/>
                  <a:gd name="T1" fmla="*/ 22 w 22"/>
                  <a:gd name="T2" fmla="*/ 22 w 2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2">
                    <a:moveTo>
                      <a:pt x="0" y="0"/>
                    </a:moveTo>
                    <a:lnTo>
                      <a:pt x="22" y="0"/>
                    </a:lnTo>
                    <a:lnTo>
                      <a:pt x="22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79" name="Freeform 5467"/>
              <p:cNvSpPr>
                <a:spLocks/>
              </p:cNvSpPr>
              <p:nvPr/>
            </p:nvSpPr>
            <p:spPr bwMode="auto">
              <a:xfrm>
                <a:off x="12895263" y="-3408362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80" name="Freeform 5469"/>
              <p:cNvSpPr>
                <a:spLocks/>
              </p:cNvSpPr>
              <p:nvPr/>
            </p:nvSpPr>
            <p:spPr bwMode="auto">
              <a:xfrm>
                <a:off x="12906376" y="-3373437"/>
                <a:ext cx="66675" cy="0"/>
              </a:xfrm>
              <a:custGeom>
                <a:avLst/>
                <a:gdLst>
                  <a:gd name="T0" fmla="*/ 0 w 42"/>
                  <a:gd name="T1" fmla="*/ 42 w 42"/>
                  <a:gd name="T2" fmla="*/ 42 w 4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2">
                    <a:moveTo>
                      <a:pt x="0" y="0"/>
                    </a:moveTo>
                    <a:lnTo>
                      <a:pt x="42" y="0"/>
                    </a:lnTo>
                    <a:lnTo>
                      <a:pt x="42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81" name="Freeform 5471"/>
              <p:cNvSpPr>
                <a:spLocks/>
              </p:cNvSpPr>
              <p:nvPr/>
            </p:nvSpPr>
            <p:spPr bwMode="auto">
              <a:xfrm>
                <a:off x="12973051" y="-3332162"/>
                <a:ext cx="125413" cy="0"/>
              </a:xfrm>
              <a:custGeom>
                <a:avLst/>
                <a:gdLst>
                  <a:gd name="T0" fmla="*/ 0 w 79"/>
                  <a:gd name="T1" fmla="*/ 79 w 79"/>
                  <a:gd name="T2" fmla="*/ 79 w 7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9">
                    <a:moveTo>
                      <a:pt x="0" y="0"/>
                    </a:moveTo>
                    <a:lnTo>
                      <a:pt x="79" y="0"/>
                    </a:lnTo>
                    <a:lnTo>
                      <a:pt x="79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82" name="Freeform 5473"/>
              <p:cNvSpPr>
                <a:spLocks/>
              </p:cNvSpPr>
              <p:nvPr/>
            </p:nvSpPr>
            <p:spPr bwMode="auto">
              <a:xfrm>
                <a:off x="13098463" y="-3298825"/>
                <a:ext cx="115888" cy="0"/>
              </a:xfrm>
              <a:custGeom>
                <a:avLst/>
                <a:gdLst>
                  <a:gd name="T0" fmla="*/ 0 w 73"/>
                  <a:gd name="T1" fmla="*/ 73 w 73"/>
                  <a:gd name="T2" fmla="*/ 73 w 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3">
                    <a:moveTo>
                      <a:pt x="0" y="0"/>
                    </a:moveTo>
                    <a:lnTo>
                      <a:pt x="73" y="0"/>
                    </a:lnTo>
                    <a:lnTo>
                      <a:pt x="73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83" name="Freeform 5475"/>
              <p:cNvSpPr>
                <a:spLocks/>
              </p:cNvSpPr>
              <p:nvPr/>
            </p:nvSpPr>
            <p:spPr bwMode="auto">
              <a:xfrm>
                <a:off x="13214351" y="-3268662"/>
                <a:ext cx="38100" cy="0"/>
              </a:xfrm>
              <a:custGeom>
                <a:avLst/>
                <a:gdLst>
                  <a:gd name="T0" fmla="*/ 0 w 24"/>
                  <a:gd name="T1" fmla="*/ 24 w 24"/>
                  <a:gd name="T2" fmla="*/ 24 w 2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84" name="Freeform 5477"/>
              <p:cNvSpPr>
                <a:spLocks/>
              </p:cNvSpPr>
              <p:nvPr/>
            </p:nvSpPr>
            <p:spPr bwMode="auto">
              <a:xfrm>
                <a:off x="13252451" y="-3227387"/>
                <a:ext cx="184150" cy="0"/>
              </a:xfrm>
              <a:custGeom>
                <a:avLst/>
                <a:gdLst>
                  <a:gd name="T0" fmla="*/ 0 w 116"/>
                  <a:gd name="T1" fmla="*/ 116 w 116"/>
                  <a:gd name="T2" fmla="*/ 116 w 11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16">
                    <a:moveTo>
                      <a:pt x="0" y="0"/>
                    </a:moveTo>
                    <a:lnTo>
                      <a:pt x="116" y="0"/>
                    </a:lnTo>
                    <a:lnTo>
                      <a:pt x="116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85" name="Freeform 5479"/>
              <p:cNvSpPr>
                <a:spLocks/>
              </p:cNvSpPr>
              <p:nvPr/>
            </p:nvSpPr>
            <p:spPr bwMode="auto">
              <a:xfrm>
                <a:off x="13436601" y="-3194050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21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21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86" name="Freeform 5481"/>
              <p:cNvSpPr>
                <a:spLocks/>
              </p:cNvSpPr>
              <p:nvPr/>
            </p:nvSpPr>
            <p:spPr bwMode="auto">
              <a:xfrm>
                <a:off x="13469938" y="-3151187"/>
                <a:ext cx="161925" cy="0"/>
              </a:xfrm>
              <a:custGeom>
                <a:avLst/>
                <a:gdLst>
                  <a:gd name="T0" fmla="*/ 0 w 102"/>
                  <a:gd name="T1" fmla="*/ 102 w 102"/>
                  <a:gd name="T2" fmla="*/ 102 w 10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02">
                    <a:moveTo>
                      <a:pt x="0" y="0"/>
                    </a:moveTo>
                    <a:lnTo>
                      <a:pt x="102" y="0"/>
                    </a:lnTo>
                    <a:lnTo>
                      <a:pt x="102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87" name="Freeform 5483"/>
              <p:cNvSpPr>
                <a:spLocks/>
              </p:cNvSpPr>
              <p:nvPr/>
            </p:nvSpPr>
            <p:spPr bwMode="auto">
              <a:xfrm>
                <a:off x="13631863" y="-3117850"/>
                <a:ext cx="400050" cy="0"/>
              </a:xfrm>
              <a:custGeom>
                <a:avLst/>
                <a:gdLst>
                  <a:gd name="T0" fmla="*/ 0 w 252"/>
                  <a:gd name="T1" fmla="*/ 252 w 252"/>
                  <a:gd name="T2" fmla="*/ 252 w 25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52">
                    <a:moveTo>
                      <a:pt x="0" y="0"/>
                    </a:moveTo>
                    <a:lnTo>
                      <a:pt x="252" y="0"/>
                    </a:lnTo>
                    <a:lnTo>
                      <a:pt x="252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88" name="Freeform 5485"/>
              <p:cNvSpPr>
                <a:spLocks/>
              </p:cNvSpPr>
              <p:nvPr/>
            </p:nvSpPr>
            <p:spPr bwMode="auto">
              <a:xfrm>
                <a:off x="14031913" y="-3079750"/>
                <a:ext cx="334963" cy="0"/>
              </a:xfrm>
              <a:custGeom>
                <a:avLst/>
                <a:gdLst>
                  <a:gd name="T0" fmla="*/ 0 w 211"/>
                  <a:gd name="T1" fmla="*/ 211 w 211"/>
                  <a:gd name="T2" fmla="*/ 211 w 21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1">
                    <a:moveTo>
                      <a:pt x="0" y="0"/>
                    </a:moveTo>
                    <a:lnTo>
                      <a:pt x="211" y="0"/>
                    </a:lnTo>
                    <a:lnTo>
                      <a:pt x="211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89" name="Freeform 5487"/>
              <p:cNvSpPr>
                <a:spLocks/>
              </p:cNvSpPr>
              <p:nvPr/>
            </p:nvSpPr>
            <p:spPr bwMode="auto">
              <a:xfrm>
                <a:off x="14366876" y="-3038475"/>
                <a:ext cx="71438" cy="0"/>
              </a:xfrm>
              <a:custGeom>
                <a:avLst/>
                <a:gdLst>
                  <a:gd name="T0" fmla="*/ 0 w 45"/>
                  <a:gd name="T1" fmla="*/ 45 w 45"/>
                  <a:gd name="T2" fmla="*/ 45 w 4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5">
                    <a:moveTo>
                      <a:pt x="0" y="0"/>
                    </a:moveTo>
                    <a:lnTo>
                      <a:pt x="45" y="0"/>
                    </a:lnTo>
                    <a:lnTo>
                      <a:pt x="45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90" name="Freeform 5489"/>
              <p:cNvSpPr>
                <a:spLocks/>
              </p:cNvSpPr>
              <p:nvPr/>
            </p:nvSpPr>
            <p:spPr bwMode="auto">
              <a:xfrm>
                <a:off x="14438313" y="-2997200"/>
                <a:ext cx="52388" cy="0"/>
              </a:xfrm>
              <a:custGeom>
                <a:avLst/>
                <a:gdLst>
                  <a:gd name="T0" fmla="*/ 0 w 33"/>
                  <a:gd name="T1" fmla="*/ 33 w 33"/>
                  <a:gd name="T2" fmla="*/ 33 w 3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3">
                    <a:moveTo>
                      <a:pt x="0" y="0"/>
                    </a:moveTo>
                    <a:lnTo>
                      <a:pt x="33" y="0"/>
                    </a:lnTo>
                    <a:lnTo>
                      <a:pt x="33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91" name="Freeform 5491"/>
              <p:cNvSpPr>
                <a:spLocks/>
              </p:cNvSpPr>
              <p:nvPr/>
            </p:nvSpPr>
            <p:spPr bwMode="auto">
              <a:xfrm>
                <a:off x="14490701" y="-2919412"/>
                <a:ext cx="247650" cy="0"/>
              </a:xfrm>
              <a:custGeom>
                <a:avLst/>
                <a:gdLst>
                  <a:gd name="T0" fmla="*/ 0 w 156"/>
                  <a:gd name="T1" fmla="*/ 156 w 156"/>
                  <a:gd name="T2" fmla="*/ 156 w 15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56">
                    <a:moveTo>
                      <a:pt x="0" y="0"/>
                    </a:moveTo>
                    <a:lnTo>
                      <a:pt x="156" y="0"/>
                    </a:lnTo>
                    <a:lnTo>
                      <a:pt x="156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92" name="Freeform 5493"/>
              <p:cNvSpPr>
                <a:spLocks/>
              </p:cNvSpPr>
              <p:nvPr/>
            </p:nvSpPr>
            <p:spPr bwMode="auto">
              <a:xfrm>
                <a:off x="14738351" y="-2884487"/>
                <a:ext cx="188913" cy="0"/>
              </a:xfrm>
              <a:custGeom>
                <a:avLst/>
                <a:gdLst>
                  <a:gd name="T0" fmla="*/ 0 w 119"/>
                  <a:gd name="T1" fmla="*/ 119 w 119"/>
                  <a:gd name="T2" fmla="*/ 119 w 11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19">
                    <a:moveTo>
                      <a:pt x="0" y="0"/>
                    </a:moveTo>
                    <a:lnTo>
                      <a:pt x="119" y="0"/>
                    </a:lnTo>
                    <a:lnTo>
                      <a:pt x="119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93" name="Freeform 5495"/>
              <p:cNvSpPr>
                <a:spLocks/>
              </p:cNvSpPr>
              <p:nvPr/>
            </p:nvSpPr>
            <p:spPr bwMode="auto">
              <a:xfrm>
                <a:off x="14927263" y="-2846387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94" name="Freeform 5497"/>
              <p:cNvSpPr>
                <a:spLocks/>
              </p:cNvSpPr>
              <p:nvPr/>
            </p:nvSpPr>
            <p:spPr bwMode="auto">
              <a:xfrm>
                <a:off x="14935201" y="-2805112"/>
                <a:ext cx="233363" cy="0"/>
              </a:xfrm>
              <a:custGeom>
                <a:avLst/>
                <a:gdLst>
                  <a:gd name="T0" fmla="*/ 0 w 147"/>
                  <a:gd name="T1" fmla="*/ 147 w 147"/>
                  <a:gd name="T2" fmla="*/ 147 w 1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47">
                    <a:moveTo>
                      <a:pt x="0" y="0"/>
                    </a:moveTo>
                    <a:lnTo>
                      <a:pt x="147" y="0"/>
                    </a:lnTo>
                    <a:lnTo>
                      <a:pt x="14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95" name="Freeform 5499"/>
              <p:cNvSpPr>
                <a:spLocks/>
              </p:cNvSpPr>
              <p:nvPr/>
            </p:nvSpPr>
            <p:spPr bwMode="auto">
              <a:xfrm>
                <a:off x="15168563" y="-2763837"/>
                <a:ext cx="77788" cy="0"/>
              </a:xfrm>
              <a:custGeom>
                <a:avLst/>
                <a:gdLst>
                  <a:gd name="T0" fmla="*/ 0 w 49"/>
                  <a:gd name="T1" fmla="*/ 49 w 49"/>
                  <a:gd name="T2" fmla="*/ 49 w 4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9">
                    <a:moveTo>
                      <a:pt x="0" y="0"/>
                    </a:moveTo>
                    <a:lnTo>
                      <a:pt x="49" y="0"/>
                    </a:lnTo>
                    <a:lnTo>
                      <a:pt x="49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96" name="Freeform 5501"/>
              <p:cNvSpPr>
                <a:spLocks/>
              </p:cNvSpPr>
              <p:nvPr/>
            </p:nvSpPr>
            <p:spPr bwMode="auto">
              <a:xfrm>
                <a:off x="15246351" y="-2727325"/>
                <a:ext cx="320675" cy="0"/>
              </a:xfrm>
              <a:custGeom>
                <a:avLst/>
                <a:gdLst>
                  <a:gd name="T0" fmla="*/ 0 w 202"/>
                  <a:gd name="T1" fmla="*/ 202 w 202"/>
                  <a:gd name="T2" fmla="*/ 202 w 20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2">
                    <a:moveTo>
                      <a:pt x="0" y="0"/>
                    </a:moveTo>
                    <a:lnTo>
                      <a:pt x="202" y="0"/>
                    </a:lnTo>
                    <a:lnTo>
                      <a:pt x="202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97" name="Freeform 5503"/>
              <p:cNvSpPr>
                <a:spLocks/>
              </p:cNvSpPr>
              <p:nvPr/>
            </p:nvSpPr>
            <p:spPr bwMode="auto">
              <a:xfrm>
                <a:off x="15567026" y="-2686050"/>
                <a:ext cx="68263" cy="0"/>
              </a:xfrm>
              <a:custGeom>
                <a:avLst/>
                <a:gdLst>
                  <a:gd name="T0" fmla="*/ 0 w 43"/>
                  <a:gd name="T1" fmla="*/ 43 w 43"/>
                  <a:gd name="T2" fmla="*/ 43 w 4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3">
                    <a:moveTo>
                      <a:pt x="0" y="0"/>
                    </a:moveTo>
                    <a:lnTo>
                      <a:pt x="43" y="0"/>
                    </a:lnTo>
                    <a:lnTo>
                      <a:pt x="43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98" name="Freeform 5505"/>
              <p:cNvSpPr>
                <a:spLocks/>
              </p:cNvSpPr>
              <p:nvPr/>
            </p:nvSpPr>
            <p:spPr bwMode="auto">
              <a:xfrm>
                <a:off x="15635288" y="-2643187"/>
                <a:ext cx="330200" cy="0"/>
              </a:xfrm>
              <a:custGeom>
                <a:avLst/>
                <a:gdLst>
                  <a:gd name="T0" fmla="*/ 0 w 208"/>
                  <a:gd name="T1" fmla="*/ 208 w 208"/>
                  <a:gd name="T2" fmla="*/ 208 w 20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08">
                    <a:moveTo>
                      <a:pt x="0" y="0"/>
                    </a:moveTo>
                    <a:lnTo>
                      <a:pt x="208" y="0"/>
                    </a:lnTo>
                    <a:lnTo>
                      <a:pt x="208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099" name="Freeform 5507"/>
              <p:cNvSpPr>
                <a:spLocks/>
              </p:cNvSpPr>
              <p:nvPr/>
            </p:nvSpPr>
            <p:spPr bwMode="auto">
              <a:xfrm>
                <a:off x="15965488" y="-2606675"/>
                <a:ext cx="460375" cy="0"/>
              </a:xfrm>
              <a:custGeom>
                <a:avLst/>
                <a:gdLst>
                  <a:gd name="T0" fmla="*/ 0 w 290"/>
                  <a:gd name="T1" fmla="*/ 290 w 290"/>
                  <a:gd name="T2" fmla="*/ 290 w 29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90">
                    <a:moveTo>
                      <a:pt x="0" y="0"/>
                    </a:moveTo>
                    <a:lnTo>
                      <a:pt x="290" y="0"/>
                    </a:lnTo>
                    <a:lnTo>
                      <a:pt x="290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00" name="Freeform 5509"/>
              <p:cNvSpPr>
                <a:spLocks/>
              </p:cNvSpPr>
              <p:nvPr/>
            </p:nvSpPr>
            <p:spPr bwMode="auto">
              <a:xfrm>
                <a:off x="16425863" y="-2571750"/>
                <a:ext cx="96838" cy="0"/>
              </a:xfrm>
              <a:custGeom>
                <a:avLst/>
                <a:gdLst>
                  <a:gd name="T0" fmla="*/ 0 w 61"/>
                  <a:gd name="T1" fmla="*/ 61 w 61"/>
                  <a:gd name="T2" fmla="*/ 61 w 6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1">
                    <a:moveTo>
                      <a:pt x="0" y="0"/>
                    </a:moveTo>
                    <a:lnTo>
                      <a:pt x="61" y="0"/>
                    </a:lnTo>
                    <a:lnTo>
                      <a:pt x="61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01" name="Freeform 5511"/>
              <p:cNvSpPr>
                <a:spLocks/>
              </p:cNvSpPr>
              <p:nvPr/>
            </p:nvSpPr>
            <p:spPr bwMode="auto">
              <a:xfrm>
                <a:off x="16522701" y="-2530475"/>
                <a:ext cx="587375" cy="0"/>
              </a:xfrm>
              <a:custGeom>
                <a:avLst/>
                <a:gdLst>
                  <a:gd name="T0" fmla="*/ 0 w 370"/>
                  <a:gd name="T1" fmla="*/ 370 w 370"/>
                  <a:gd name="T2" fmla="*/ 370 w 37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70">
                    <a:moveTo>
                      <a:pt x="0" y="0"/>
                    </a:moveTo>
                    <a:lnTo>
                      <a:pt x="370" y="0"/>
                    </a:lnTo>
                    <a:lnTo>
                      <a:pt x="370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02" name="Freeform 5513"/>
              <p:cNvSpPr>
                <a:spLocks/>
              </p:cNvSpPr>
              <p:nvPr/>
            </p:nvSpPr>
            <p:spPr bwMode="auto">
              <a:xfrm>
                <a:off x="17110076" y="-2489200"/>
                <a:ext cx="655638" cy="0"/>
              </a:xfrm>
              <a:custGeom>
                <a:avLst/>
                <a:gdLst>
                  <a:gd name="T0" fmla="*/ 0 w 413"/>
                  <a:gd name="T1" fmla="*/ 413 w 413"/>
                  <a:gd name="T2" fmla="*/ 413 w 41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13">
                    <a:moveTo>
                      <a:pt x="0" y="0"/>
                    </a:moveTo>
                    <a:lnTo>
                      <a:pt x="413" y="0"/>
                    </a:lnTo>
                    <a:lnTo>
                      <a:pt x="413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03" name="Freeform 5515"/>
              <p:cNvSpPr>
                <a:spLocks/>
              </p:cNvSpPr>
              <p:nvPr/>
            </p:nvSpPr>
            <p:spPr bwMode="auto">
              <a:xfrm>
                <a:off x="7308851" y="-6997700"/>
                <a:ext cx="0" cy="26988"/>
              </a:xfrm>
              <a:custGeom>
                <a:avLst/>
                <a:gdLst>
                  <a:gd name="T0" fmla="*/ 0 h 17"/>
                  <a:gd name="T1" fmla="*/ 0 h 17"/>
                  <a:gd name="T2" fmla="*/ 17 h 1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7">
                    <a:moveTo>
                      <a:pt x="0" y="0"/>
                    </a:moveTo>
                    <a:lnTo>
                      <a:pt x="0" y="0"/>
                    </a:lnTo>
                    <a:lnTo>
                      <a:pt x="0" y="17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04" name="Freeform 5517"/>
              <p:cNvSpPr>
                <a:spLocks/>
              </p:cNvSpPr>
              <p:nvPr/>
            </p:nvSpPr>
            <p:spPr bwMode="auto">
              <a:xfrm>
                <a:off x="7369176" y="-6970712"/>
                <a:ext cx="0" cy="33338"/>
              </a:xfrm>
              <a:custGeom>
                <a:avLst/>
                <a:gdLst>
                  <a:gd name="T0" fmla="*/ 0 h 21"/>
                  <a:gd name="T1" fmla="*/ 0 h 21"/>
                  <a:gd name="T2" fmla="*/ 21 h 2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1">
                    <a:moveTo>
                      <a:pt x="0" y="0"/>
                    </a:moveTo>
                    <a:lnTo>
                      <a:pt x="0" y="0"/>
                    </a:lnTo>
                    <a:lnTo>
                      <a:pt x="0" y="21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05" name="Freeform 5519"/>
              <p:cNvSpPr>
                <a:spLocks/>
              </p:cNvSpPr>
              <p:nvPr/>
            </p:nvSpPr>
            <p:spPr bwMode="auto">
              <a:xfrm>
                <a:off x="7421563" y="-6937375"/>
                <a:ext cx="0" cy="25400"/>
              </a:xfrm>
              <a:custGeom>
                <a:avLst/>
                <a:gdLst>
                  <a:gd name="T0" fmla="*/ 0 h 16"/>
                  <a:gd name="T1" fmla="*/ 0 h 16"/>
                  <a:gd name="T2" fmla="*/ 16 h 1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6">
                    <a:moveTo>
                      <a:pt x="0" y="0"/>
                    </a:moveTo>
                    <a:lnTo>
                      <a:pt x="0" y="0"/>
                    </a:lnTo>
                    <a:lnTo>
                      <a:pt x="0" y="16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06" name="Freeform 5521"/>
              <p:cNvSpPr>
                <a:spLocks/>
              </p:cNvSpPr>
              <p:nvPr/>
            </p:nvSpPr>
            <p:spPr bwMode="auto">
              <a:xfrm>
                <a:off x="7696201" y="-6911975"/>
                <a:ext cx="0" cy="34925"/>
              </a:xfrm>
              <a:custGeom>
                <a:avLst/>
                <a:gdLst>
                  <a:gd name="T0" fmla="*/ 0 h 22"/>
                  <a:gd name="T1" fmla="*/ 0 h 22"/>
                  <a:gd name="T2" fmla="*/ 22 h 2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2">
                    <a:moveTo>
                      <a:pt x="0" y="0"/>
                    </a:moveTo>
                    <a:lnTo>
                      <a:pt x="0" y="0"/>
                    </a:lnTo>
                    <a:lnTo>
                      <a:pt x="0" y="22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07" name="Freeform 5523"/>
              <p:cNvSpPr>
                <a:spLocks/>
              </p:cNvSpPr>
              <p:nvPr/>
            </p:nvSpPr>
            <p:spPr bwMode="auto">
              <a:xfrm>
                <a:off x="7715251" y="-6877050"/>
                <a:ext cx="0" cy="25400"/>
              </a:xfrm>
              <a:custGeom>
                <a:avLst/>
                <a:gdLst>
                  <a:gd name="T0" fmla="*/ 0 h 16"/>
                  <a:gd name="T1" fmla="*/ 0 h 16"/>
                  <a:gd name="T2" fmla="*/ 16 h 1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6">
                    <a:moveTo>
                      <a:pt x="0" y="0"/>
                    </a:moveTo>
                    <a:lnTo>
                      <a:pt x="0" y="0"/>
                    </a:lnTo>
                    <a:lnTo>
                      <a:pt x="0" y="16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08" name="Freeform 5525"/>
              <p:cNvSpPr>
                <a:spLocks/>
              </p:cNvSpPr>
              <p:nvPr/>
            </p:nvSpPr>
            <p:spPr bwMode="auto">
              <a:xfrm>
                <a:off x="7761288" y="-6851650"/>
                <a:ext cx="0" cy="34925"/>
              </a:xfrm>
              <a:custGeom>
                <a:avLst/>
                <a:gdLst>
                  <a:gd name="T0" fmla="*/ 0 h 22"/>
                  <a:gd name="T1" fmla="*/ 0 h 22"/>
                  <a:gd name="T2" fmla="*/ 22 h 2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2">
                    <a:moveTo>
                      <a:pt x="0" y="0"/>
                    </a:moveTo>
                    <a:lnTo>
                      <a:pt x="0" y="0"/>
                    </a:lnTo>
                    <a:lnTo>
                      <a:pt x="0" y="22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09" name="Freeform 5527"/>
              <p:cNvSpPr>
                <a:spLocks/>
              </p:cNvSpPr>
              <p:nvPr/>
            </p:nvSpPr>
            <p:spPr bwMode="auto">
              <a:xfrm>
                <a:off x="7794626" y="-6816725"/>
                <a:ext cx="0" cy="25400"/>
              </a:xfrm>
              <a:custGeom>
                <a:avLst/>
                <a:gdLst>
                  <a:gd name="T0" fmla="*/ 0 h 16"/>
                  <a:gd name="T1" fmla="*/ 0 h 16"/>
                  <a:gd name="T2" fmla="*/ 16 h 1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6">
                    <a:moveTo>
                      <a:pt x="0" y="0"/>
                    </a:moveTo>
                    <a:lnTo>
                      <a:pt x="0" y="0"/>
                    </a:lnTo>
                    <a:lnTo>
                      <a:pt x="0" y="16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10" name="Freeform 5529"/>
              <p:cNvSpPr>
                <a:spLocks/>
              </p:cNvSpPr>
              <p:nvPr/>
            </p:nvSpPr>
            <p:spPr bwMode="auto">
              <a:xfrm>
                <a:off x="7805738" y="-6791325"/>
                <a:ext cx="0" cy="34925"/>
              </a:xfrm>
              <a:custGeom>
                <a:avLst/>
                <a:gdLst>
                  <a:gd name="T0" fmla="*/ 0 h 22"/>
                  <a:gd name="T1" fmla="*/ 0 h 22"/>
                  <a:gd name="T2" fmla="*/ 22 h 2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2">
                    <a:moveTo>
                      <a:pt x="0" y="0"/>
                    </a:moveTo>
                    <a:lnTo>
                      <a:pt x="0" y="0"/>
                    </a:lnTo>
                    <a:lnTo>
                      <a:pt x="0" y="22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11" name="Freeform 5531"/>
              <p:cNvSpPr>
                <a:spLocks/>
              </p:cNvSpPr>
              <p:nvPr/>
            </p:nvSpPr>
            <p:spPr bwMode="auto">
              <a:xfrm>
                <a:off x="7912101" y="-6756400"/>
                <a:ext cx="0" cy="60325"/>
              </a:xfrm>
              <a:custGeom>
                <a:avLst/>
                <a:gdLst>
                  <a:gd name="T0" fmla="*/ 0 h 38"/>
                  <a:gd name="T1" fmla="*/ 0 h 38"/>
                  <a:gd name="T2" fmla="*/ 38 h 3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38">
                    <a:moveTo>
                      <a:pt x="0" y="0"/>
                    </a:moveTo>
                    <a:lnTo>
                      <a:pt x="0" y="0"/>
                    </a:lnTo>
                    <a:lnTo>
                      <a:pt x="0" y="38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12" name="Freeform 5533"/>
              <p:cNvSpPr>
                <a:spLocks/>
              </p:cNvSpPr>
              <p:nvPr/>
            </p:nvSpPr>
            <p:spPr bwMode="auto">
              <a:xfrm>
                <a:off x="8035926" y="-6696075"/>
                <a:ext cx="0" cy="33338"/>
              </a:xfrm>
              <a:custGeom>
                <a:avLst/>
                <a:gdLst>
                  <a:gd name="T0" fmla="*/ 0 h 21"/>
                  <a:gd name="T1" fmla="*/ 0 h 21"/>
                  <a:gd name="T2" fmla="*/ 21 h 2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1">
                    <a:moveTo>
                      <a:pt x="0" y="0"/>
                    </a:moveTo>
                    <a:lnTo>
                      <a:pt x="0" y="0"/>
                    </a:lnTo>
                    <a:lnTo>
                      <a:pt x="0" y="21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13" name="Freeform 5535"/>
              <p:cNvSpPr>
                <a:spLocks/>
              </p:cNvSpPr>
              <p:nvPr/>
            </p:nvSpPr>
            <p:spPr bwMode="auto">
              <a:xfrm>
                <a:off x="8042276" y="-6662737"/>
                <a:ext cx="0" cy="33338"/>
              </a:xfrm>
              <a:custGeom>
                <a:avLst/>
                <a:gdLst>
                  <a:gd name="T0" fmla="*/ 0 h 21"/>
                  <a:gd name="T1" fmla="*/ 0 h 21"/>
                  <a:gd name="T2" fmla="*/ 21 h 2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1">
                    <a:moveTo>
                      <a:pt x="0" y="0"/>
                    </a:moveTo>
                    <a:lnTo>
                      <a:pt x="0" y="0"/>
                    </a:lnTo>
                    <a:lnTo>
                      <a:pt x="0" y="21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14" name="Freeform 5537"/>
              <p:cNvSpPr>
                <a:spLocks/>
              </p:cNvSpPr>
              <p:nvPr/>
            </p:nvSpPr>
            <p:spPr bwMode="auto">
              <a:xfrm>
                <a:off x="8107363" y="-6629400"/>
                <a:ext cx="0" cy="26988"/>
              </a:xfrm>
              <a:custGeom>
                <a:avLst/>
                <a:gdLst>
                  <a:gd name="T0" fmla="*/ 0 h 17"/>
                  <a:gd name="T1" fmla="*/ 0 h 17"/>
                  <a:gd name="T2" fmla="*/ 17 h 1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7">
                    <a:moveTo>
                      <a:pt x="0" y="0"/>
                    </a:moveTo>
                    <a:lnTo>
                      <a:pt x="0" y="0"/>
                    </a:lnTo>
                    <a:lnTo>
                      <a:pt x="0" y="17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15" name="Freeform 5539"/>
              <p:cNvSpPr>
                <a:spLocks/>
              </p:cNvSpPr>
              <p:nvPr/>
            </p:nvSpPr>
            <p:spPr bwMode="auto">
              <a:xfrm>
                <a:off x="8132763" y="-6602412"/>
                <a:ext cx="0" cy="33338"/>
              </a:xfrm>
              <a:custGeom>
                <a:avLst/>
                <a:gdLst>
                  <a:gd name="T0" fmla="*/ 0 h 21"/>
                  <a:gd name="T1" fmla="*/ 0 h 21"/>
                  <a:gd name="T2" fmla="*/ 21 h 2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1">
                    <a:moveTo>
                      <a:pt x="0" y="0"/>
                    </a:moveTo>
                    <a:lnTo>
                      <a:pt x="0" y="0"/>
                    </a:lnTo>
                    <a:lnTo>
                      <a:pt x="0" y="21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16" name="Freeform 5541"/>
              <p:cNvSpPr>
                <a:spLocks/>
              </p:cNvSpPr>
              <p:nvPr/>
            </p:nvSpPr>
            <p:spPr bwMode="auto">
              <a:xfrm>
                <a:off x="8178801" y="-6569075"/>
                <a:ext cx="0" cy="33338"/>
              </a:xfrm>
              <a:custGeom>
                <a:avLst/>
                <a:gdLst>
                  <a:gd name="T0" fmla="*/ 0 h 21"/>
                  <a:gd name="T1" fmla="*/ 0 h 21"/>
                  <a:gd name="T2" fmla="*/ 21 h 2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1">
                    <a:moveTo>
                      <a:pt x="0" y="0"/>
                    </a:moveTo>
                    <a:lnTo>
                      <a:pt x="0" y="0"/>
                    </a:lnTo>
                    <a:lnTo>
                      <a:pt x="0" y="21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17" name="Freeform 5543"/>
              <p:cNvSpPr>
                <a:spLocks/>
              </p:cNvSpPr>
              <p:nvPr/>
            </p:nvSpPr>
            <p:spPr bwMode="auto">
              <a:xfrm>
                <a:off x="8212138" y="-6535737"/>
                <a:ext cx="0" cy="26988"/>
              </a:xfrm>
              <a:custGeom>
                <a:avLst/>
                <a:gdLst>
                  <a:gd name="T0" fmla="*/ 0 h 17"/>
                  <a:gd name="T1" fmla="*/ 0 h 17"/>
                  <a:gd name="T2" fmla="*/ 17 h 1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7">
                    <a:moveTo>
                      <a:pt x="0" y="0"/>
                    </a:moveTo>
                    <a:lnTo>
                      <a:pt x="0" y="0"/>
                    </a:lnTo>
                    <a:lnTo>
                      <a:pt x="0" y="17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18" name="Freeform 5545"/>
              <p:cNvSpPr>
                <a:spLocks/>
              </p:cNvSpPr>
              <p:nvPr/>
            </p:nvSpPr>
            <p:spPr bwMode="auto">
              <a:xfrm>
                <a:off x="8231188" y="-6508750"/>
                <a:ext cx="0" cy="33338"/>
              </a:xfrm>
              <a:custGeom>
                <a:avLst/>
                <a:gdLst>
                  <a:gd name="T0" fmla="*/ 0 h 21"/>
                  <a:gd name="T1" fmla="*/ 0 h 21"/>
                  <a:gd name="T2" fmla="*/ 21 h 2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1">
                    <a:moveTo>
                      <a:pt x="0" y="0"/>
                    </a:moveTo>
                    <a:lnTo>
                      <a:pt x="0" y="0"/>
                    </a:lnTo>
                    <a:lnTo>
                      <a:pt x="0" y="21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19" name="Freeform 5547"/>
              <p:cNvSpPr>
                <a:spLocks/>
              </p:cNvSpPr>
              <p:nvPr/>
            </p:nvSpPr>
            <p:spPr bwMode="auto">
              <a:xfrm>
                <a:off x="8231188" y="-6475412"/>
                <a:ext cx="0" cy="34925"/>
              </a:xfrm>
              <a:custGeom>
                <a:avLst/>
                <a:gdLst>
                  <a:gd name="T0" fmla="*/ 0 h 22"/>
                  <a:gd name="T1" fmla="*/ 0 h 22"/>
                  <a:gd name="T2" fmla="*/ 22 h 2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2">
                    <a:moveTo>
                      <a:pt x="0" y="0"/>
                    </a:moveTo>
                    <a:lnTo>
                      <a:pt x="0" y="0"/>
                    </a:lnTo>
                    <a:lnTo>
                      <a:pt x="0" y="22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20" name="Freeform 5549"/>
              <p:cNvSpPr>
                <a:spLocks/>
              </p:cNvSpPr>
              <p:nvPr/>
            </p:nvSpPr>
            <p:spPr bwMode="auto">
              <a:xfrm>
                <a:off x="8258176" y="-6440487"/>
                <a:ext cx="0" cy="25400"/>
              </a:xfrm>
              <a:custGeom>
                <a:avLst/>
                <a:gdLst>
                  <a:gd name="T0" fmla="*/ 0 h 16"/>
                  <a:gd name="T1" fmla="*/ 0 h 16"/>
                  <a:gd name="T2" fmla="*/ 16 h 1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6">
                    <a:moveTo>
                      <a:pt x="0" y="0"/>
                    </a:moveTo>
                    <a:lnTo>
                      <a:pt x="0" y="0"/>
                    </a:lnTo>
                    <a:lnTo>
                      <a:pt x="0" y="16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21" name="Freeform 5551"/>
              <p:cNvSpPr>
                <a:spLocks/>
              </p:cNvSpPr>
              <p:nvPr/>
            </p:nvSpPr>
            <p:spPr bwMode="auto">
              <a:xfrm>
                <a:off x="8335963" y="-6415087"/>
                <a:ext cx="0" cy="34925"/>
              </a:xfrm>
              <a:custGeom>
                <a:avLst/>
                <a:gdLst>
                  <a:gd name="T0" fmla="*/ 0 h 22"/>
                  <a:gd name="T1" fmla="*/ 0 h 22"/>
                  <a:gd name="T2" fmla="*/ 22 h 2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2">
                    <a:moveTo>
                      <a:pt x="0" y="0"/>
                    </a:moveTo>
                    <a:lnTo>
                      <a:pt x="0" y="0"/>
                    </a:lnTo>
                    <a:lnTo>
                      <a:pt x="0" y="22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22" name="Freeform 5553"/>
              <p:cNvSpPr>
                <a:spLocks/>
              </p:cNvSpPr>
              <p:nvPr/>
            </p:nvSpPr>
            <p:spPr bwMode="auto">
              <a:xfrm>
                <a:off x="8401051" y="-6380162"/>
                <a:ext cx="0" cy="25400"/>
              </a:xfrm>
              <a:custGeom>
                <a:avLst/>
                <a:gdLst>
                  <a:gd name="T0" fmla="*/ 0 h 16"/>
                  <a:gd name="T1" fmla="*/ 0 h 16"/>
                  <a:gd name="T2" fmla="*/ 16 h 1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6">
                    <a:moveTo>
                      <a:pt x="0" y="0"/>
                    </a:moveTo>
                    <a:lnTo>
                      <a:pt x="0" y="0"/>
                    </a:lnTo>
                    <a:lnTo>
                      <a:pt x="0" y="16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23" name="Freeform 5555"/>
              <p:cNvSpPr>
                <a:spLocks/>
              </p:cNvSpPr>
              <p:nvPr/>
            </p:nvSpPr>
            <p:spPr bwMode="auto">
              <a:xfrm>
                <a:off x="8461376" y="-6354762"/>
                <a:ext cx="0" cy="34925"/>
              </a:xfrm>
              <a:custGeom>
                <a:avLst/>
                <a:gdLst>
                  <a:gd name="T0" fmla="*/ 0 h 22"/>
                  <a:gd name="T1" fmla="*/ 0 h 22"/>
                  <a:gd name="T2" fmla="*/ 22 h 2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2">
                    <a:moveTo>
                      <a:pt x="0" y="0"/>
                    </a:moveTo>
                    <a:lnTo>
                      <a:pt x="0" y="0"/>
                    </a:lnTo>
                    <a:lnTo>
                      <a:pt x="0" y="22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24" name="Freeform 5557"/>
              <p:cNvSpPr>
                <a:spLocks/>
              </p:cNvSpPr>
              <p:nvPr/>
            </p:nvSpPr>
            <p:spPr bwMode="auto">
              <a:xfrm>
                <a:off x="8701088" y="-6319837"/>
                <a:ext cx="0" cy="33338"/>
              </a:xfrm>
              <a:custGeom>
                <a:avLst/>
                <a:gdLst>
                  <a:gd name="T0" fmla="*/ 0 h 21"/>
                  <a:gd name="T1" fmla="*/ 0 h 21"/>
                  <a:gd name="T2" fmla="*/ 21 h 2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21">
                    <a:moveTo>
                      <a:pt x="0" y="0"/>
                    </a:moveTo>
                    <a:lnTo>
                      <a:pt x="0" y="0"/>
                    </a:lnTo>
                    <a:lnTo>
                      <a:pt x="0" y="21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25" name="Freeform 5559"/>
              <p:cNvSpPr>
                <a:spLocks/>
              </p:cNvSpPr>
              <p:nvPr/>
            </p:nvSpPr>
            <p:spPr bwMode="auto">
              <a:xfrm>
                <a:off x="8755063" y="-6286500"/>
                <a:ext cx="0" cy="30163"/>
              </a:xfrm>
              <a:custGeom>
                <a:avLst/>
                <a:gdLst>
                  <a:gd name="T0" fmla="*/ 0 h 19"/>
                  <a:gd name="T1" fmla="*/ 0 h 19"/>
                  <a:gd name="T2" fmla="*/ 19 h 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9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26" name="Freeform 5561"/>
              <p:cNvSpPr>
                <a:spLocks/>
              </p:cNvSpPr>
              <p:nvPr/>
            </p:nvSpPr>
            <p:spPr bwMode="auto">
              <a:xfrm>
                <a:off x="8788401" y="-6256337"/>
                <a:ext cx="0" cy="30163"/>
              </a:xfrm>
              <a:custGeom>
                <a:avLst/>
                <a:gdLst>
                  <a:gd name="T0" fmla="*/ 0 h 19"/>
                  <a:gd name="T1" fmla="*/ 0 h 19"/>
                  <a:gd name="T2" fmla="*/ 19 h 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9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27" name="Freeform 5563"/>
              <p:cNvSpPr>
                <a:spLocks/>
              </p:cNvSpPr>
              <p:nvPr/>
            </p:nvSpPr>
            <p:spPr bwMode="auto">
              <a:xfrm>
                <a:off x="8832851" y="-6226175"/>
                <a:ext cx="0" cy="30163"/>
              </a:xfrm>
              <a:custGeom>
                <a:avLst/>
                <a:gdLst>
                  <a:gd name="T0" fmla="*/ 0 h 19"/>
                  <a:gd name="T1" fmla="*/ 0 h 19"/>
                  <a:gd name="T2" fmla="*/ 19 h 1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9">
                    <a:moveTo>
                      <a:pt x="0" y="0"/>
                    </a:moveTo>
                    <a:lnTo>
                      <a:pt x="0" y="0"/>
                    </a:lnTo>
                    <a:lnTo>
                      <a:pt x="0" y="19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28" name="Line 14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29" name="Line 14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30" name="Line 14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31" name="Line 14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32" name="Line 14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33" name="Line 15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34" name="Line 15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35" name="Line 15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36" name="Line 15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37" name="Line 15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38" name="Line 16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39" name="Line 16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40" name="Line 16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41" name="Line 16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42" name="Line 16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43" name="Line 17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44" name="Line 17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45" name="Line 17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46" name="Line 17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47" name="Line 17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48" name="Line 18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49" name="Line 18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50" name="Line 18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51" name="Line 18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52" name="Line 18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53" name="Line 19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54" name="Line 19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55" name="Line 19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56" name="Line 19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57" name="Line 19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58" name="Line 20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59" name="Line 20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60" name="Line 20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61" name="Line 20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62" name="Line 20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63" name="Line 21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64" name="Line 21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65" name="Line 21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66" name="Line 21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67" name="Line 21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68" name="Line 22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69" name="Line 22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70" name="Line 22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71" name="Line 22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72" name="Line 22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73" name="Line 23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74" name="Line 23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75" name="Line 23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76" name="Line 23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77" name="Line 23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78" name="Line 24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79" name="Line 24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80" name="Line 24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81" name="Line 24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82" name="Line 24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83" name="Line 25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84" name="Line 25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85" name="Line 25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86" name="Line 25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87" name="Line 25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88" name="Line 26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89" name="Line 26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90" name="Line 26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91" name="Line 26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92" name="Line 26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93" name="Line 27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94" name="Line 27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95" name="Line 27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96" name="Line 27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97" name="Line 27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98" name="Line 28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199" name="Line 28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00" name="Line 28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01" name="Line 28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02" name="Line 28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03" name="Line 29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04" name="Line 29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05" name="Line 29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06" name="Line 29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07" name="Line 29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08" name="Line 30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09" name="Line 30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10" name="Line 30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11" name="Line 30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12" name="Line 30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13" name="Line 31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14" name="Line 31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15" name="Line 31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16" name="Line 31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17" name="Line 31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18" name="Line 32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19" name="Line 32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20" name="Line 32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21" name="Line 32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22" name="Line 32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23" name="Line 33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24" name="Line 33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25" name="Line 33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26" name="Line 33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27" name="Line 33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28" name="Line 34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29" name="Line 34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30" name="Line 34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31" name="Line 34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32" name="Line 34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33" name="Line 35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34" name="Line 35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35" name="Line 35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36" name="Line 35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37" name="Line 35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38" name="Line 36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39" name="Line 36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40" name="Line 36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41" name="Line 36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42" name="Line 36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43" name="Line 37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44" name="Line 37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45" name="Line 37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46" name="Line 37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47" name="Line 37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48" name="Line 38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49" name="Line 38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50" name="Line 38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51" name="Line 38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52" name="Line 38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53" name="Line 39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54" name="Line 39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55" name="Line 39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56" name="Line 39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57" name="Line 39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58" name="Line 40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59" name="Line 40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60" name="Line 40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61" name="Line 40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62" name="Line 40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63" name="Line 41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64" name="Line 41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65" name="Line 41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66" name="Line 41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67" name="Line 41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68" name="Line 42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69" name="Line 42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70" name="Line 42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71" name="Line 42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72" name="Line 42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73" name="Line 43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74" name="Line 43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75" name="Line 43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76" name="Line 43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77" name="Line 43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78" name="Line 44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79" name="Line 44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80" name="Line 44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81" name="Line 44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82" name="Line 44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83" name="Line 45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84" name="Line 45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85" name="Line 45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86" name="Line 45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87" name="Line 45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88" name="Line 46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89" name="Line 46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90" name="Line 46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91" name="Line 46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92" name="Line 46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93" name="Line 47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94" name="Line 47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95" name="Line 47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96" name="Line 47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97" name="Line 47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98" name="Line 48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299" name="Line 48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00" name="Line 48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01" name="Line 48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02" name="Line 48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03" name="Line 49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04" name="Line 49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05" name="Line 49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06" name="Line 49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07" name="Line 49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08" name="Line 50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09" name="Line 50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10" name="Line 50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11" name="Line 50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12" name="Line 50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13" name="Line 51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14" name="Line 51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15" name="Line 51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16" name="Line 51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17" name="Line 51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18" name="Line 52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19" name="Line 52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20" name="Line 52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21" name="Line 52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22" name="Line 52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23" name="Line 53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24" name="Line 53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25" name="Line 53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26" name="Line 53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27" name="Line 53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28" name="Line 54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29" name="Line 54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30" name="Line 54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31" name="Line 54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32" name="Line 55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33" name="Line 55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34" name="Line 55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35" name="Line 55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36" name="Line 55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37" name="Line 56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38" name="Line 56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39" name="Line 56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40" name="Line 56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41" name="Line 56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42" name="Line 57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43" name="Line 57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44" name="Line 57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45" name="Line 57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46" name="Line 57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47" name="Line 58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48" name="Line 58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49" name="Line 58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50" name="Line 58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51" name="Line 58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52" name="Line 59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53" name="Line 59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54" name="Line 59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55" name="Line 59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56" name="Line 59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57" name="Line 60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58" name="Line 60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59" name="Line 60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60" name="Line 60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61" name="Line 60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62" name="Line 61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63" name="Line 61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64" name="Line 61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65" name="Line 61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66" name="Line 61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67" name="Line 62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68" name="Line 62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69" name="Line 62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70" name="Line 62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71" name="Line 62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72" name="Line 63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73" name="Line 63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74" name="Line 63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75" name="Line 63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76" name="Line 63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77" name="Line 64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78" name="Line 64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79" name="Line 64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80" name="Line 64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81" name="Line 64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82" name="Line 65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83" name="Line 65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84" name="Line 65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85" name="Line 65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86" name="Line 65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87" name="Line 66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88" name="Line 66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89" name="Line 66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90" name="Line 66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91" name="Line 66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92" name="Line 67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93" name="Line 67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94" name="Line 67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95" name="Line 67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96" name="Line 67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97" name="Line 68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98" name="Line 68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399" name="Line 68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00" name="Line 68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01" name="Line 68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02" name="Line 69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03" name="Line 69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04" name="Line 69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05" name="Line 69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06" name="Line 69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07" name="Line 70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08" name="Line 70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09" name="Line 70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10" name="Line 70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11" name="Line 70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12" name="Line 71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13" name="Line 71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14" name="Line 71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15" name="Line 71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16" name="Line 71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17" name="Line 72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18" name="Line 72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19" name="Line 72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20" name="Line 72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21" name="Line 72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22" name="Line 73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23" name="Line 73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24" name="Line 73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25" name="Line 73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26" name="Line 73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27" name="Line 74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28" name="Line 74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29" name="Line 74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30" name="Line 74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31" name="Line 74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32" name="Line 75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33" name="Line 75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34" name="Line 75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35" name="Line 75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36" name="Line 75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37" name="Line 76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38" name="Line 76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39" name="Line 76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40" name="Line 76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41" name="Line 76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42" name="Line 77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43" name="Line 77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44" name="Line 77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45" name="Line 77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46" name="Line 77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47" name="Line 78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48" name="Line 78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49" name="Line 78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50" name="Line 78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51" name="Line 78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52" name="Line 79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53" name="Line 79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54" name="Line 79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55" name="Line 79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56" name="Line 79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57" name="Line 80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58" name="Line 80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59" name="Line 80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60" name="Line 80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61" name="Line 80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62" name="Line 81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63" name="Line 81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64" name="Line 81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65" name="Line 81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66" name="Line 81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67" name="Line 82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68" name="Line 82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69" name="Line 82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70" name="Line 82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71" name="Line 82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72" name="Line 83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73" name="Line 83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74" name="Line 83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75" name="Line 83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76" name="Line 83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77" name="Line 84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78" name="Line 84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79" name="Line 84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80" name="Line 84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81" name="Line 84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82" name="Line 85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83" name="Line 85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84" name="Line 85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85" name="Line 85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86" name="Line 85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87" name="Line 86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88" name="Line 86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89" name="Line 86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90" name="Line 86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91" name="Line 86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92" name="Line 87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93" name="Line 87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94" name="Line 87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95" name="Line 87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96" name="Line 87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97" name="Line 88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98" name="Line 88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499" name="Line 88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00" name="Line 88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01" name="Line 88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02" name="Line 89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03" name="Line 89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04" name="Line 89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05" name="Line 89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06" name="Line 89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07" name="Line 90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08" name="Line 90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09" name="Line 90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10" name="Line 90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11" name="Line 90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12" name="Line 91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13" name="Line 91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14" name="Line 91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15" name="Line 91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16" name="Line 91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17" name="Line 92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18" name="Line 92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19" name="Line 92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20" name="Line 92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21" name="Line 92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22" name="Line 93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23" name="Line 93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24" name="Line 93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25" name="Line 93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26" name="Line 93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27" name="Line 94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28" name="Line 94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29" name="Line 94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30" name="Line 94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31" name="Line 95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32" name="Line 95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33" name="Line 95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34" name="Line 95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35" name="Line 95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36" name="Line 96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37" name="Line 96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38" name="Line 96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39" name="Line 96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40" name="Line 96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41" name="Line 97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42" name="Line 97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43" name="Line 97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44" name="Line 97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45" name="Line 97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46" name="Line 98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47" name="Line 98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48" name="Line 98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49" name="Line 98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50" name="Line 98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51" name="Line 99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52" name="Line 99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53" name="Line 99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54" name="Line 99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55" name="Line 99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56" name="Line 100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57" name="Line 100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58" name="Line 100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59" name="Line 100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60" name="Line 100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61" name="Line 101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62" name="Line 101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63" name="Line 101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64" name="Line 101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65" name="Line 101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66" name="Line 102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67" name="Line 102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68" name="Line 102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69" name="Line 102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70" name="Line 102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71" name="Line 103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72" name="Line 103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73" name="Line 103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74" name="Line 103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75" name="Line 103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76" name="Line 104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77" name="Line 104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78" name="Line 104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79" name="Line 104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80" name="Line 104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81" name="Line 105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82" name="Line 105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83" name="Line 105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84" name="Line 105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85" name="Line 105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86" name="Line 106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87" name="Line 106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88" name="Line 106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89" name="Line 106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90" name="Line 106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91" name="Line 107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92" name="Line 107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93" name="Line 107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94" name="Line 107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95" name="Line 107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96" name="Line 108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97" name="Line 108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98" name="Line 108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599" name="Line 108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00" name="Line 108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01" name="Line 109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02" name="Line 109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03" name="Line 109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04" name="Line 109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05" name="Line 109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06" name="Line 110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07" name="Line 110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08" name="Line 110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09" name="Line 110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10" name="Line 110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11" name="Line 111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12" name="Line 111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13" name="Line 111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14" name="Line 111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15" name="Line 111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16" name="Line 112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17" name="Line 112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18" name="Line 112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19" name="Line 112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20" name="Line 112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21" name="Line 113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22" name="Line 113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23" name="Line 113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24" name="Line 113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25" name="Line 113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26" name="Line 114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27" name="Line 114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28" name="Line 114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29" name="Line 114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30" name="Line 114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31" name="Line 115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32" name="Line 115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33" name="Line 115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34" name="Line 115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35" name="Line 115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36" name="Line 116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37" name="Line 116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38" name="Line 116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39" name="Line 116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40" name="Line 116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41" name="Line 117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42" name="Line 117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43" name="Line 117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44" name="Line 117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45" name="Line 117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46" name="Line 118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47" name="Line 118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48" name="Line 118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49" name="Line 118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50" name="Line 118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51" name="Line 119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52" name="Line 119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53" name="Line 119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54" name="Line 119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55" name="Line 119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56" name="Line 120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57" name="Line 120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58" name="Line 120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59" name="Line 120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60" name="Line 120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61" name="Line 121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62" name="Line 121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63" name="Line 121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64" name="Line 121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65" name="Line 121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66" name="Line 122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67" name="Line 122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68" name="Line 122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69" name="Line 122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70" name="Line 122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71" name="Line 123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72" name="Line 123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73" name="Line 123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74" name="Line 123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75" name="Line 123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76" name="Line 124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77" name="Line 124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78" name="Line 124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79" name="Line 124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80" name="Line 124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81" name="Line 125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82" name="Line 125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83" name="Line 125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84" name="Line 125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85" name="Line 125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86" name="Line 126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87" name="Line 126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88" name="Line 126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89" name="Line 126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90" name="Line 126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91" name="Line 127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92" name="Line 127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93" name="Line 127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94" name="Line 127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95" name="Line 127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96" name="Line 128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97" name="Line 128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98" name="Line 128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699" name="Line 128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00" name="Line 128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01" name="Line 129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02" name="Line 129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03" name="Line 129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04" name="Line 129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05" name="Line 129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06" name="Line 130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07" name="Line 130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08" name="Line 130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09" name="Line 130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10" name="Line 130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11" name="Line 131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12" name="Line 131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13" name="Line 131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14" name="Line 131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15" name="Line 131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16" name="Line 132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17" name="Line 132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18" name="Line 132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19" name="Line 132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20" name="Line 132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21" name="Line 133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22" name="Line 133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23" name="Line 1335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24" name="Line 1337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25" name="Line 1339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26" name="Line 1341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27" name="Line 1343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28" name="Line 134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29" name="Line 134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30" name="Line 135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31" name="Line 135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32" name="Line 135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33" name="Line 135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34" name="Line 135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35" name="Line 136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36" name="Line 136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37" name="Line 136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38" name="Line 136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39" name="Line 136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40" name="Line 137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41" name="Line 137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42" name="Line 137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43" name="Line 137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44" name="Line 137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45" name="Line 138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46" name="Line 138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47" name="Line 138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48" name="Line 138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49" name="Line 138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50" name="Line 139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51" name="Line 139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52" name="Line 139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53" name="Line 1396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54" name="Line 1398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55" name="Line 1400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56" name="Line 1402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57" name="Line 1404"/>
              <p:cNvSpPr>
                <a:spLocks noChangeShapeType="1"/>
              </p:cNvSpPr>
              <p:nvPr/>
            </p:nvSpPr>
            <p:spPr bwMode="auto">
              <a:xfrm>
                <a:off x="9134475" y="-72278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58" name="Freeform 2673"/>
              <p:cNvSpPr>
                <a:spLocks/>
              </p:cNvSpPr>
              <p:nvPr/>
            </p:nvSpPr>
            <p:spPr bwMode="auto">
              <a:xfrm>
                <a:off x="7185025" y="-6997700"/>
                <a:ext cx="230188" cy="0"/>
              </a:xfrm>
              <a:custGeom>
                <a:avLst/>
                <a:gdLst>
                  <a:gd name="T0" fmla="*/ 0 w 145"/>
                  <a:gd name="T1" fmla="*/ 145 w 145"/>
                  <a:gd name="T2" fmla="*/ 145 w 14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45">
                    <a:moveTo>
                      <a:pt x="0" y="0"/>
                    </a:moveTo>
                    <a:lnTo>
                      <a:pt x="145" y="0"/>
                    </a:lnTo>
                    <a:lnTo>
                      <a:pt x="14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59" name="Freeform 2675"/>
              <p:cNvSpPr>
                <a:spLocks/>
              </p:cNvSpPr>
              <p:nvPr/>
            </p:nvSpPr>
            <p:spPr bwMode="auto">
              <a:xfrm>
                <a:off x="7415213" y="-6983413"/>
                <a:ext cx="6350" cy="0"/>
              </a:xfrm>
              <a:custGeom>
                <a:avLst/>
                <a:gdLst>
                  <a:gd name="T0" fmla="*/ 0 w 4"/>
                  <a:gd name="T1" fmla="*/ 4 w 4"/>
                  <a:gd name="T2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60" name="Freeform 2677"/>
              <p:cNvSpPr>
                <a:spLocks/>
              </p:cNvSpPr>
              <p:nvPr/>
            </p:nvSpPr>
            <p:spPr bwMode="auto">
              <a:xfrm>
                <a:off x="7421563" y="-6970713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61" name="Freeform 2679"/>
              <p:cNvSpPr>
                <a:spLocks/>
              </p:cNvSpPr>
              <p:nvPr/>
            </p:nvSpPr>
            <p:spPr bwMode="auto">
              <a:xfrm>
                <a:off x="7432675" y="-6956425"/>
                <a:ext cx="87313" cy="0"/>
              </a:xfrm>
              <a:custGeom>
                <a:avLst/>
                <a:gdLst>
                  <a:gd name="T0" fmla="*/ 0 w 55"/>
                  <a:gd name="T1" fmla="*/ 55 w 55"/>
                  <a:gd name="T2" fmla="*/ 55 w 5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5">
                    <a:moveTo>
                      <a:pt x="0" y="0"/>
                    </a:moveTo>
                    <a:lnTo>
                      <a:pt x="55" y="0"/>
                    </a:lnTo>
                    <a:lnTo>
                      <a:pt x="5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62" name="Freeform 2681"/>
              <p:cNvSpPr>
                <a:spLocks/>
              </p:cNvSpPr>
              <p:nvPr/>
            </p:nvSpPr>
            <p:spPr bwMode="auto">
              <a:xfrm>
                <a:off x="7519988" y="-6937375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63" name="Freeform 2683"/>
              <p:cNvSpPr>
                <a:spLocks/>
              </p:cNvSpPr>
              <p:nvPr/>
            </p:nvSpPr>
            <p:spPr bwMode="auto">
              <a:xfrm>
                <a:off x="7531100" y="-6923088"/>
                <a:ext cx="87313" cy="0"/>
              </a:xfrm>
              <a:custGeom>
                <a:avLst/>
                <a:gdLst>
                  <a:gd name="T0" fmla="*/ 0 w 55"/>
                  <a:gd name="T1" fmla="*/ 55 w 55"/>
                  <a:gd name="T2" fmla="*/ 55 w 5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5">
                    <a:moveTo>
                      <a:pt x="0" y="0"/>
                    </a:moveTo>
                    <a:lnTo>
                      <a:pt x="55" y="0"/>
                    </a:lnTo>
                    <a:lnTo>
                      <a:pt x="5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64" name="Freeform 2685"/>
              <p:cNvSpPr>
                <a:spLocks/>
              </p:cNvSpPr>
              <p:nvPr/>
            </p:nvSpPr>
            <p:spPr bwMode="auto">
              <a:xfrm>
                <a:off x="7618413" y="-6911975"/>
                <a:ext cx="63500" cy="0"/>
              </a:xfrm>
              <a:custGeom>
                <a:avLst/>
                <a:gdLst>
                  <a:gd name="T0" fmla="*/ 0 w 40"/>
                  <a:gd name="T1" fmla="*/ 40 w 40"/>
                  <a:gd name="T2" fmla="*/ 40 w 4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0">
                    <a:moveTo>
                      <a:pt x="0" y="0"/>
                    </a:moveTo>
                    <a:lnTo>
                      <a:pt x="40" y="0"/>
                    </a:lnTo>
                    <a:lnTo>
                      <a:pt x="4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65" name="Freeform 2687"/>
              <p:cNvSpPr>
                <a:spLocks/>
              </p:cNvSpPr>
              <p:nvPr/>
            </p:nvSpPr>
            <p:spPr bwMode="auto">
              <a:xfrm>
                <a:off x="7681913" y="-6877050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21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21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66" name="Freeform 2689"/>
              <p:cNvSpPr>
                <a:spLocks/>
              </p:cNvSpPr>
              <p:nvPr/>
            </p:nvSpPr>
            <p:spPr bwMode="auto">
              <a:xfrm>
                <a:off x="7715250" y="-6862763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67" name="Freeform 2691"/>
              <p:cNvSpPr>
                <a:spLocks/>
              </p:cNvSpPr>
              <p:nvPr/>
            </p:nvSpPr>
            <p:spPr bwMode="auto">
              <a:xfrm>
                <a:off x="7734300" y="-6851650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68" name="Freeform 2693"/>
              <p:cNvSpPr>
                <a:spLocks/>
              </p:cNvSpPr>
              <p:nvPr/>
            </p:nvSpPr>
            <p:spPr bwMode="auto">
              <a:xfrm>
                <a:off x="7753350" y="-6835775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69" name="Freeform 2695"/>
              <p:cNvSpPr>
                <a:spLocks/>
              </p:cNvSpPr>
              <p:nvPr/>
            </p:nvSpPr>
            <p:spPr bwMode="auto">
              <a:xfrm>
                <a:off x="7761288" y="-6816725"/>
                <a:ext cx="6350" cy="0"/>
              </a:xfrm>
              <a:custGeom>
                <a:avLst/>
                <a:gdLst>
                  <a:gd name="T0" fmla="*/ 0 w 4"/>
                  <a:gd name="T1" fmla="*/ 4 w 4"/>
                  <a:gd name="T2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70" name="Freeform 2697"/>
              <p:cNvSpPr>
                <a:spLocks/>
              </p:cNvSpPr>
              <p:nvPr/>
            </p:nvSpPr>
            <p:spPr bwMode="auto">
              <a:xfrm>
                <a:off x="7767638" y="-6802438"/>
                <a:ext cx="38100" cy="0"/>
              </a:xfrm>
              <a:custGeom>
                <a:avLst/>
                <a:gdLst>
                  <a:gd name="T0" fmla="*/ 0 w 24"/>
                  <a:gd name="T1" fmla="*/ 24 w 24"/>
                  <a:gd name="T2" fmla="*/ 24 w 2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71" name="Freeform 2699"/>
              <p:cNvSpPr>
                <a:spLocks/>
              </p:cNvSpPr>
              <p:nvPr/>
            </p:nvSpPr>
            <p:spPr bwMode="auto">
              <a:xfrm>
                <a:off x="7805738" y="-6791325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72" name="Freeform 2701"/>
              <p:cNvSpPr>
                <a:spLocks/>
              </p:cNvSpPr>
              <p:nvPr/>
            </p:nvSpPr>
            <p:spPr bwMode="auto">
              <a:xfrm>
                <a:off x="7813675" y="-6767513"/>
                <a:ext cx="52388" cy="0"/>
              </a:xfrm>
              <a:custGeom>
                <a:avLst/>
                <a:gdLst>
                  <a:gd name="T0" fmla="*/ 0 w 33"/>
                  <a:gd name="T1" fmla="*/ 33 w 33"/>
                  <a:gd name="T2" fmla="*/ 33 w 3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3">
                    <a:moveTo>
                      <a:pt x="0" y="0"/>
                    </a:moveTo>
                    <a:lnTo>
                      <a:pt x="33" y="0"/>
                    </a:lnTo>
                    <a:lnTo>
                      <a:pt x="33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73" name="Freeform 2703"/>
              <p:cNvSpPr>
                <a:spLocks/>
              </p:cNvSpPr>
              <p:nvPr/>
            </p:nvSpPr>
            <p:spPr bwMode="auto">
              <a:xfrm>
                <a:off x="7866063" y="-6756400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74" name="Freeform 2705"/>
              <p:cNvSpPr>
                <a:spLocks/>
              </p:cNvSpPr>
              <p:nvPr/>
            </p:nvSpPr>
            <p:spPr bwMode="auto">
              <a:xfrm>
                <a:off x="7885113" y="-67421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75" name="Freeform 2707"/>
              <p:cNvSpPr>
                <a:spLocks/>
              </p:cNvSpPr>
              <p:nvPr/>
            </p:nvSpPr>
            <p:spPr bwMode="auto">
              <a:xfrm>
                <a:off x="7885113" y="-6731000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76" name="Freeform 2709"/>
              <p:cNvSpPr>
                <a:spLocks/>
              </p:cNvSpPr>
              <p:nvPr/>
            </p:nvSpPr>
            <p:spPr bwMode="auto">
              <a:xfrm>
                <a:off x="7904163" y="-6708775"/>
                <a:ext cx="14288" cy="0"/>
              </a:xfrm>
              <a:custGeom>
                <a:avLst/>
                <a:gdLst>
                  <a:gd name="T0" fmla="*/ 0 w 9"/>
                  <a:gd name="T1" fmla="*/ 9 w 9"/>
                  <a:gd name="T2" fmla="*/ 9 w 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9">
                    <a:moveTo>
                      <a:pt x="0" y="0"/>
                    </a:moveTo>
                    <a:lnTo>
                      <a:pt x="9" y="0"/>
                    </a:lnTo>
                    <a:lnTo>
                      <a:pt x="9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77" name="Freeform 2711"/>
              <p:cNvSpPr>
                <a:spLocks/>
              </p:cNvSpPr>
              <p:nvPr/>
            </p:nvSpPr>
            <p:spPr bwMode="auto">
              <a:xfrm>
                <a:off x="7918450" y="-6696075"/>
                <a:ext cx="177800" cy="0"/>
              </a:xfrm>
              <a:custGeom>
                <a:avLst/>
                <a:gdLst>
                  <a:gd name="T0" fmla="*/ 0 w 112"/>
                  <a:gd name="T1" fmla="*/ 112 w 112"/>
                  <a:gd name="T2" fmla="*/ 112 w 1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12">
                    <a:moveTo>
                      <a:pt x="0" y="0"/>
                    </a:moveTo>
                    <a:lnTo>
                      <a:pt x="112" y="0"/>
                    </a:lnTo>
                    <a:lnTo>
                      <a:pt x="1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78" name="Freeform 2713"/>
              <p:cNvSpPr>
                <a:spLocks/>
              </p:cNvSpPr>
              <p:nvPr/>
            </p:nvSpPr>
            <p:spPr bwMode="auto">
              <a:xfrm>
                <a:off x="8096250" y="-6681788"/>
                <a:ext cx="36513" cy="0"/>
              </a:xfrm>
              <a:custGeom>
                <a:avLst/>
                <a:gdLst>
                  <a:gd name="T0" fmla="*/ 0 w 23"/>
                  <a:gd name="T1" fmla="*/ 23 w 23"/>
                  <a:gd name="T2" fmla="*/ 23 w 2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3">
                    <a:moveTo>
                      <a:pt x="0" y="0"/>
                    </a:moveTo>
                    <a:lnTo>
                      <a:pt x="23" y="0"/>
                    </a:lnTo>
                    <a:lnTo>
                      <a:pt x="23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79" name="Freeform 2715"/>
              <p:cNvSpPr>
                <a:spLocks/>
              </p:cNvSpPr>
              <p:nvPr/>
            </p:nvSpPr>
            <p:spPr bwMode="auto">
              <a:xfrm>
                <a:off x="8132763" y="-6670675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80" name="Freeform 2717"/>
              <p:cNvSpPr>
                <a:spLocks/>
              </p:cNvSpPr>
              <p:nvPr/>
            </p:nvSpPr>
            <p:spPr bwMode="auto">
              <a:xfrm>
                <a:off x="8151813" y="-6648450"/>
                <a:ext cx="26988" cy="0"/>
              </a:xfrm>
              <a:custGeom>
                <a:avLst/>
                <a:gdLst>
                  <a:gd name="T0" fmla="*/ 0 w 17"/>
                  <a:gd name="T1" fmla="*/ 17 w 17"/>
                  <a:gd name="T2" fmla="*/ 17 w 1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81" name="Freeform 2719"/>
              <p:cNvSpPr>
                <a:spLocks/>
              </p:cNvSpPr>
              <p:nvPr/>
            </p:nvSpPr>
            <p:spPr bwMode="auto">
              <a:xfrm>
                <a:off x="8178800" y="-6637338"/>
                <a:ext cx="14288" cy="0"/>
              </a:xfrm>
              <a:custGeom>
                <a:avLst/>
                <a:gdLst>
                  <a:gd name="T0" fmla="*/ 0 w 9"/>
                  <a:gd name="T1" fmla="*/ 9 w 9"/>
                  <a:gd name="T2" fmla="*/ 9 w 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9">
                    <a:moveTo>
                      <a:pt x="0" y="0"/>
                    </a:moveTo>
                    <a:lnTo>
                      <a:pt x="9" y="0"/>
                    </a:lnTo>
                    <a:lnTo>
                      <a:pt x="9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82" name="Freeform 2721"/>
              <p:cNvSpPr>
                <a:spLocks/>
              </p:cNvSpPr>
              <p:nvPr/>
            </p:nvSpPr>
            <p:spPr bwMode="auto">
              <a:xfrm>
                <a:off x="8193088" y="-6621463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83" name="Freeform 2723"/>
              <p:cNvSpPr>
                <a:spLocks/>
              </p:cNvSpPr>
              <p:nvPr/>
            </p:nvSpPr>
            <p:spPr bwMode="auto">
              <a:xfrm>
                <a:off x="8212138" y="-6610350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84" name="Freeform 2725"/>
              <p:cNvSpPr>
                <a:spLocks/>
              </p:cNvSpPr>
              <p:nvPr/>
            </p:nvSpPr>
            <p:spPr bwMode="auto">
              <a:xfrm>
                <a:off x="8231188" y="-6594475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85" name="Freeform 2727"/>
              <p:cNvSpPr>
                <a:spLocks/>
              </p:cNvSpPr>
              <p:nvPr/>
            </p:nvSpPr>
            <p:spPr bwMode="auto">
              <a:xfrm>
                <a:off x="8239125" y="-6577013"/>
                <a:ext cx="71438" cy="0"/>
              </a:xfrm>
              <a:custGeom>
                <a:avLst/>
                <a:gdLst>
                  <a:gd name="T0" fmla="*/ 0 w 45"/>
                  <a:gd name="T1" fmla="*/ 45 w 45"/>
                  <a:gd name="T2" fmla="*/ 45 w 4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5">
                    <a:moveTo>
                      <a:pt x="0" y="0"/>
                    </a:moveTo>
                    <a:lnTo>
                      <a:pt x="45" y="0"/>
                    </a:lnTo>
                    <a:lnTo>
                      <a:pt x="4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86" name="Freeform 2729"/>
              <p:cNvSpPr>
                <a:spLocks/>
              </p:cNvSpPr>
              <p:nvPr/>
            </p:nvSpPr>
            <p:spPr bwMode="auto">
              <a:xfrm>
                <a:off x="8310563" y="-6561138"/>
                <a:ext cx="63500" cy="0"/>
              </a:xfrm>
              <a:custGeom>
                <a:avLst/>
                <a:gdLst>
                  <a:gd name="T0" fmla="*/ 0 w 40"/>
                  <a:gd name="T1" fmla="*/ 40 w 40"/>
                  <a:gd name="T2" fmla="*/ 40 w 4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0">
                    <a:moveTo>
                      <a:pt x="0" y="0"/>
                    </a:moveTo>
                    <a:lnTo>
                      <a:pt x="40" y="0"/>
                    </a:lnTo>
                    <a:lnTo>
                      <a:pt x="40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87" name="Freeform 2731"/>
              <p:cNvSpPr>
                <a:spLocks/>
              </p:cNvSpPr>
              <p:nvPr/>
            </p:nvSpPr>
            <p:spPr bwMode="auto">
              <a:xfrm>
                <a:off x="8374063" y="-6550025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21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21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88" name="Freeform 2733"/>
              <p:cNvSpPr>
                <a:spLocks/>
              </p:cNvSpPr>
              <p:nvPr/>
            </p:nvSpPr>
            <p:spPr bwMode="auto">
              <a:xfrm>
                <a:off x="8407400" y="-6527800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89" name="Freeform 2735"/>
              <p:cNvSpPr>
                <a:spLocks/>
              </p:cNvSpPr>
              <p:nvPr/>
            </p:nvSpPr>
            <p:spPr bwMode="auto">
              <a:xfrm>
                <a:off x="8415338" y="-6516688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90" name="Freeform 2737"/>
              <p:cNvSpPr>
                <a:spLocks/>
              </p:cNvSpPr>
              <p:nvPr/>
            </p:nvSpPr>
            <p:spPr bwMode="auto">
              <a:xfrm>
                <a:off x="8426450" y="-6500813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91" name="Freeform 2739"/>
              <p:cNvSpPr>
                <a:spLocks/>
              </p:cNvSpPr>
              <p:nvPr/>
            </p:nvSpPr>
            <p:spPr bwMode="auto">
              <a:xfrm>
                <a:off x="8434388" y="-6467475"/>
                <a:ext cx="26988" cy="0"/>
              </a:xfrm>
              <a:custGeom>
                <a:avLst/>
                <a:gdLst>
                  <a:gd name="T0" fmla="*/ 0 w 17"/>
                  <a:gd name="T1" fmla="*/ 17 w 17"/>
                  <a:gd name="T2" fmla="*/ 17 w 1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92" name="Freeform 2741"/>
              <p:cNvSpPr>
                <a:spLocks/>
              </p:cNvSpPr>
              <p:nvPr/>
            </p:nvSpPr>
            <p:spPr bwMode="auto">
              <a:xfrm>
                <a:off x="8461375" y="-6456363"/>
                <a:ext cx="25400" cy="0"/>
              </a:xfrm>
              <a:custGeom>
                <a:avLst/>
                <a:gdLst>
                  <a:gd name="T0" fmla="*/ 0 w 16"/>
                  <a:gd name="T1" fmla="*/ 16 w 16"/>
                  <a:gd name="T2" fmla="*/ 16 w 1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6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93" name="Freeform 2743"/>
              <p:cNvSpPr>
                <a:spLocks/>
              </p:cNvSpPr>
              <p:nvPr/>
            </p:nvSpPr>
            <p:spPr bwMode="auto">
              <a:xfrm>
                <a:off x="8486775" y="-6440488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94" name="Freeform 2745"/>
              <p:cNvSpPr>
                <a:spLocks/>
              </p:cNvSpPr>
              <p:nvPr/>
            </p:nvSpPr>
            <p:spPr bwMode="auto">
              <a:xfrm>
                <a:off x="8505825" y="-6429375"/>
                <a:ext cx="46038" cy="0"/>
              </a:xfrm>
              <a:custGeom>
                <a:avLst/>
                <a:gdLst>
                  <a:gd name="T0" fmla="*/ 0 w 29"/>
                  <a:gd name="T1" fmla="*/ 29 w 29"/>
                  <a:gd name="T2" fmla="*/ 29 w 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9">
                    <a:moveTo>
                      <a:pt x="0" y="0"/>
                    </a:moveTo>
                    <a:lnTo>
                      <a:pt x="29" y="0"/>
                    </a:lnTo>
                    <a:lnTo>
                      <a:pt x="29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95" name="Freeform 2747"/>
              <p:cNvSpPr>
                <a:spLocks/>
              </p:cNvSpPr>
              <p:nvPr/>
            </p:nvSpPr>
            <p:spPr bwMode="auto">
              <a:xfrm>
                <a:off x="8551863" y="-6407150"/>
                <a:ext cx="6350" cy="0"/>
              </a:xfrm>
              <a:custGeom>
                <a:avLst/>
                <a:gdLst>
                  <a:gd name="T0" fmla="*/ 0 w 4"/>
                  <a:gd name="T1" fmla="*/ 4 w 4"/>
                  <a:gd name="T2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96" name="Freeform 2749"/>
              <p:cNvSpPr>
                <a:spLocks/>
              </p:cNvSpPr>
              <p:nvPr/>
            </p:nvSpPr>
            <p:spPr bwMode="auto">
              <a:xfrm>
                <a:off x="8558213" y="-6396038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4579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97" name="Line 395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98" name="Line 396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799" name="Line 396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00" name="Line 396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01" name="Line 396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02" name="Line 396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03" name="Line 397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04" name="Line 397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05" name="Line 397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06" name="Line 397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07" name="Line 397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08" name="Line 398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09" name="Line 398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10" name="Line 398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11" name="Line 398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12" name="Line 398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13" name="Line 399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14" name="Line 399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15" name="Line 399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16" name="Line 399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17" name="Line 399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18" name="Line 400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19" name="Line 400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20" name="Line 400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21" name="Line 400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22" name="Line 400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23" name="Line 401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24" name="Line 401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25" name="Line 401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26" name="Line 401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27" name="Line 401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28" name="Line 402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29" name="Line 402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30" name="Line 402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31" name="Line 402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32" name="Line 402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33" name="Line 403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34" name="Line 403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35" name="Line 403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36" name="Line 403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37" name="Line 403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38" name="Line 404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39" name="Line 404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40" name="Line 404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41" name="Line 404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42" name="Line 404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43" name="Line 405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44" name="Line 405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45" name="Line 405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46" name="Line 405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47" name="Line 405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48" name="Line 406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49" name="Line 406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50" name="Line 406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51" name="Line 406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52" name="Line 406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53" name="Line 407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54" name="Line 407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55" name="Line 407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56" name="Line 407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57" name="Line 407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58" name="Line 408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59" name="Line 408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60" name="Line 408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61" name="Line 408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62" name="Line 408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63" name="Line 409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64" name="Line 409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65" name="Line 409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66" name="Line 409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67" name="Line 409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68" name="Line 410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69" name="Line 410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70" name="Line 410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71" name="Line 410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72" name="Line 410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73" name="Line 411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74" name="Line 411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75" name="Line 411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76" name="Line 411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77" name="Line 411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78" name="Line 412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79" name="Line 412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80" name="Line 412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81" name="Line 412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82" name="Line 412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83" name="Line 413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84" name="Line 413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85" name="Line 413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86" name="Line 413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87" name="Line 413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88" name="Line 414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89" name="Line 414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90" name="Line 414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91" name="Line 414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92" name="Line 414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93" name="Line 415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94" name="Line 415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95" name="Line 415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96" name="Line 415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97" name="Line 416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98" name="Line 416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899" name="Line 416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00" name="Line 416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01" name="Line 416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02" name="Line 417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03" name="Line 417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04" name="Line 417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05" name="Line 417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06" name="Line 417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07" name="Line 418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08" name="Line 418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09" name="Line 418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10" name="Line 418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11" name="Line 418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12" name="Line 419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13" name="Line 419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14" name="Line 419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15" name="Line 419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16" name="Line 419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17" name="Line 420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18" name="Line 420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19" name="Line 420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20" name="Line 420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21" name="Line 420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22" name="Line 421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23" name="Line 421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24" name="Line 421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25" name="Line 421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26" name="Line 421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27" name="Line 422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28" name="Line 422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29" name="Line 422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30" name="Line 422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31" name="Line 422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32" name="Line 423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33" name="Line 423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34" name="Line 423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35" name="Line 423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36" name="Line 423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37" name="Line 424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38" name="Line 424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39" name="Line 424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40" name="Line 424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41" name="Line 424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42" name="Line 425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43" name="Line 425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44" name="Line 425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45" name="Line 425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46" name="Line 425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47" name="Line 426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48" name="Line 426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49" name="Line 426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50" name="Line 426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51" name="Line 426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52" name="Line 427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53" name="Line 427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54" name="Line 427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55" name="Line 427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56" name="Line 427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57" name="Line 428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58" name="Line 428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59" name="Line 428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60" name="Line 428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61" name="Line 428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62" name="Line 429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63" name="Line 429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64" name="Line 429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65" name="Line 429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66" name="Line 429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67" name="Line 430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68" name="Line 430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69" name="Line 430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70" name="Line 430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71" name="Line 430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72" name="Line 431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73" name="Line 431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74" name="Line 431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75" name="Line 431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76" name="Line 431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77" name="Line 432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78" name="Line 432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79" name="Line 432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80" name="Line 432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81" name="Line 432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82" name="Line 433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83" name="Line 433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84" name="Line 433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85" name="Line 433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86" name="Line 433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87" name="Line 434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88" name="Line 434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89" name="Line 434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90" name="Line 434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91" name="Line 434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92" name="Line 435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93" name="Line 435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94" name="Line 435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95" name="Line 435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96" name="Line 435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97" name="Line 436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98" name="Line 436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9999" name="Line 436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00" name="Line 436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01" name="Line 436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02" name="Line 437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03" name="Line 437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04" name="Line 437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05" name="Line 437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06" name="Line 437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07" name="Line 438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08" name="Line 438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09" name="Line 438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10" name="Line 438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11" name="Line 438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12" name="Line 439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13" name="Line 439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14" name="Line 439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15" name="Line 439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16" name="Line 439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17" name="Line 440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18" name="Line 440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19" name="Line 440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20" name="Line 440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21" name="Line 440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22" name="Line 441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23" name="Line 441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24" name="Line 441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25" name="Line 441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26" name="Line 441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27" name="Line 442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28" name="Line 442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29" name="Line 442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30" name="Line 442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31" name="Line 442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32" name="Line 443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33" name="Line 443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34" name="Line 443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35" name="Line 443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36" name="Line 443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37" name="Line 444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38" name="Line 444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39" name="Line 444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40" name="Line 444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41" name="Line 444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42" name="Line 445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43" name="Line 445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44" name="Line 445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45" name="Line 445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46" name="Line 445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47" name="Line 446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48" name="Line 446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49" name="Line 446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50" name="Line 446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51" name="Line 446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52" name="Line 447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53" name="Line 447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54" name="Line 447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55" name="Line 447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56" name="Line 447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57" name="Line 448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58" name="Line 448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59" name="Line 448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60" name="Line 448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61" name="Line 448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62" name="Line 449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63" name="Line 449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64" name="Line 449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65" name="Line 449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66" name="Line 449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67" name="Line 450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68" name="Line 450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69" name="Line 450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70" name="Line 450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71" name="Line 450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72" name="Line 451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73" name="Line 451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74" name="Line 451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75" name="Line 451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76" name="Line 451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77" name="Line 452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78" name="Line 452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79" name="Line 452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80" name="Line 452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81" name="Line 452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82" name="Line 453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83" name="Line 453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84" name="Line 453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85" name="Line 453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86" name="Line 453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87" name="Line 454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88" name="Line 454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89" name="Line 454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90" name="Line 454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91" name="Line 454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92" name="Line 4551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93" name="Line 4553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94" name="Line 4555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95" name="Line 4557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96" name="Line 4559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97" name="Line 456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98" name="Line 456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099" name="Line 456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00" name="Line 456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01" name="Line 457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02" name="Line 457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03" name="Line 457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04" name="Line 457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05" name="Line 457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06" name="Line 458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07" name="Line 458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08" name="Line 458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09" name="Line 458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10" name="Line 458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11" name="Line 4590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12" name="Line 4592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13" name="Line 4594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14" name="Line 4596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15" name="Line 4598"/>
              <p:cNvSpPr>
                <a:spLocks noChangeShapeType="1"/>
              </p:cNvSpPr>
              <p:nvPr/>
            </p:nvSpPr>
            <p:spPr bwMode="auto">
              <a:xfrm>
                <a:off x="7215188" y="-5297488"/>
                <a:ext cx="0" cy="0"/>
              </a:xfrm>
              <a:prstGeom prst="line">
                <a:avLst/>
              </a:pr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16" name="Freeform 5260"/>
              <p:cNvSpPr>
                <a:spLocks/>
              </p:cNvSpPr>
              <p:nvPr/>
            </p:nvSpPr>
            <p:spPr bwMode="auto">
              <a:xfrm>
                <a:off x="7185026" y="-6997701"/>
                <a:ext cx="123825" cy="0"/>
              </a:xfrm>
              <a:custGeom>
                <a:avLst/>
                <a:gdLst>
                  <a:gd name="T0" fmla="*/ 0 w 78"/>
                  <a:gd name="T1" fmla="*/ 78 w 78"/>
                  <a:gd name="T2" fmla="*/ 78 w 7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">
                    <a:moveTo>
                      <a:pt x="0" y="0"/>
                    </a:moveTo>
                    <a:lnTo>
                      <a:pt x="78" y="0"/>
                    </a:lnTo>
                    <a:lnTo>
                      <a:pt x="78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17" name="Freeform 5262"/>
              <p:cNvSpPr>
                <a:spLocks/>
              </p:cNvSpPr>
              <p:nvPr/>
            </p:nvSpPr>
            <p:spPr bwMode="auto">
              <a:xfrm>
                <a:off x="7308851" y="-6970713"/>
                <a:ext cx="60325" cy="0"/>
              </a:xfrm>
              <a:custGeom>
                <a:avLst/>
                <a:gdLst>
                  <a:gd name="T0" fmla="*/ 0 w 38"/>
                  <a:gd name="T1" fmla="*/ 38 w 38"/>
                  <a:gd name="T2" fmla="*/ 38 w 3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8">
                    <a:moveTo>
                      <a:pt x="0" y="0"/>
                    </a:moveTo>
                    <a:lnTo>
                      <a:pt x="38" y="0"/>
                    </a:lnTo>
                    <a:lnTo>
                      <a:pt x="38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18" name="Freeform 5264"/>
              <p:cNvSpPr>
                <a:spLocks/>
              </p:cNvSpPr>
              <p:nvPr/>
            </p:nvSpPr>
            <p:spPr bwMode="auto">
              <a:xfrm>
                <a:off x="7369176" y="-6937376"/>
                <a:ext cx="52388" cy="0"/>
              </a:xfrm>
              <a:custGeom>
                <a:avLst/>
                <a:gdLst>
                  <a:gd name="T0" fmla="*/ 0 w 33"/>
                  <a:gd name="T1" fmla="*/ 33 w 33"/>
                  <a:gd name="T2" fmla="*/ 33 w 3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3">
                    <a:moveTo>
                      <a:pt x="0" y="0"/>
                    </a:moveTo>
                    <a:lnTo>
                      <a:pt x="33" y="0"/>
                    </a:lnTo>
                    <a:lnTo>
                      <a:pt x="33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19" name="Freeform 5266"/>
              <p:cNvSpPr>
                <a:spLocks/>
              </p:cNvSpPr>
              <p:nvPr/>
            </p:nvSpPr>
            <p:spPr bwMode="auto">
              <a:xfrm>
                <a:off x="7421563" y="-6911976"/>
                <a:ext cx="274638" cy="0"/>
              </a:xfrm>
              <a:custGeom>
                <a:avLst/>
                <a:gdLst>
                  <a:gd name="T0" fmla="*/ 0 w 173"/>
                  <a:gd name="T1" fmla="*/ 173 w 173"/>
                  <a:gd name="T2" fmla="*/ 173 w 1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3">
                    <a:moveTo>
                      <a:pt x="0" y="0"/>
                    </a:moveTo>
                    <a:lnTo>
                      <a:pt x="173" y="0"/>
                    </a:lnTo>
                    <a:lnTo>
                      <a:pt x="173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20" name="Freeform 5268"/>
              <p:cNvSpPr>
                <a:spLocks/>
              </p:cNvSpPr>
              <p:nvPr/>
            </p:nvSpPr>
            <p:spPr bwMode="auto">
              <a:xfrm>
                <a:off x="7696201" y="-6877051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21" name="Freeform 5270"/>
              <p:cNvSpPr>
                <a:spLocks/>
              </p:cNvSpPr>
              <p:nvPr/>
            </p:nvSpPr>
            <p:spPr bwMode="auto">
              <a:xfrm>
                <a:off x="7715251" y="-6851651"/>
                <a:ext cx="46038" cy="0"/>
              </a:xfrm>
              <a:custGeom>
                <a:avLst/>
                <a:gdLst>
                  <a:gd name="T0" fmla="*/ 0 w 29"/>
                  <a:gd name="T1" fmla="*/ 29 w 29"/>
                  <a:gd name="T2" fmla="*/ 29 w 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9">
                    <a:moveTo>
                      <a:pt x="0" y="0"/>
                    </a:moveTo>
                    <a:lnTo>
                      <a:pt x="29" y="0"/>
                    </a:lnTo>
                    <a:lnTo>
                      <a:pt x="29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22" name="Freeform 5272"/>
              <p:cNvSpPr>
                <a:spLocks/>
              </p:cNvSpPr>
              <p:nvPr/>
            </p:nvSpPr>
            <p:spPr bwMode="auto">
              <a:xfrm>
                <a:off x="7761288" y="-6816726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21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21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23" name="Freeform 5274"/>
              <p:cNvSpPr>
                <a:spLocks/>
              </p:cNvSpPr>
              <p:nvPr/>
            </p:nvSpPr>
            <p:spPr bwMode="auto">
              <a:xfrm>
                <a:off x="7794626" y="-6791326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24" name="Freeform 5276"/>
              <p:cNvSpPr>
                <a:spLocks/>
              </p:cNvSpPr>
              <p:nvPr/>
            </p:nvSpPr>
            <p:spPr bwMode="auto">
              <a:xfrm>
                <a:off x="7805738" y="-6756401"/>
                <a:ext cx="106363" cy="0"/>
              </a:xfrm>
              <a:custGeom>
                <a:avLst/>
                <a:gdLst>
                  <a:gd name="T0" fmla="*/ 0 w 67"/>
                  <a:gd name="T1" fmla="*/ 67 w 67"/>
                  <a:gd name="T2" fmla="*/ 67 w 6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7">
                    <a:moveTo>
                      <a:pt x="0" y="0"/>
                    </a:moveTo>
                    <a:lnTo>
                      <a:pt x="67" y="0"/>
                    </a:lnTo>
                    <a:lnTo>
                      <a:pt x="6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25" name="Freeform 5278"/>
              <p:cNvSpPr>
                <a:spLocks/>
              </p:cNvSpPr>
              <p:nvPr/>
            </p:nvSpPr>
            <p:spPr bwMode="auto">
              <a:xfrm>
                <a:off x="7912101" y="-6696076"/>
                <a:ext cx="123825" cy="0"/>
              </a:xfrm>
              <a:custGeom>
                <a:avLst/>
                <a:gdLst>
                  <a:gd name="T0" fmla="*/ 0 w 78"/>
                  <a:gd name="T1" fmla="*/ 78 w 78"/>
                  <a:gd name="T2" fmla="*/ 78 w 7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8">
                    <a:moveTo>
                      <a:pt x="0" y="0"/>
                    </a:moveTo>
                    <a:lnTo>
                      <a:pt x="78" y="0"/>
                    </a:lnTo>
                    <a:lnTo>
                      <a:pt x="78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26" name="Freeform 5280"/>
              <p:cNvSpPr>
                <a:spLocks/>
              </p:cNvSpPr>
              <p:nvPr/>
            </p:nvSpPr>
            <p:spPr bwMode="auto">
              <a:xfrm>
                <a:off x="8035926" y="-6662738"/>
                <a:ext cx="6350" cy="0"/>
              </a:xfrm>
              <a:custGeom>
                <a:avLst/>
                <a:gdLst>
                  <a:gd name="T0" fmla="*/ 0 w 4"/>
                  <a:gd name="T1" fmla="*/ 4 w 4"/>
                  <a:gd name="T2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27" name="Freeform 5282"/>
              <p:cNvSpPr>
                <a:spLocks/>
              </p:cNvSpPr>
              <p:nvPr/>
            </p:nvSpPr>
            <p:spPr bwMode="auto">
              <a:xfrm>
                <a:off x="8042276" y="-6629401"/>
                <a:ext cx="65088" cy="0"/>
              </a:xfrm>
              <a:custGeom>
                <a:avLst/>
                <a:gdLst>
                  <a:gd name="T0" fmla="*/ 0 w 41"/>
                  <a:gd name="T1" fmla="*/ 41 w 41"/>
                  <a:gd name="T2" fmla="*/ 41 w 4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1">
                    <a:moveTo>
                      <a:pt x="0" y="0"/>
                    </a:moveTo>
                    <a:lnTo>
                      <a:pt x="41" y="0"/>
                    </a:lnTo>
                    <a:lnTo>
                      <a:pt x="41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28" name="Freeform 5284"/>
              <p:cNvSpPr>
                <a:spLocks/>
              </p:cNvSpPr>
              <p:nvPr/>
            </p:nvSpPr>
            <p:spPr bwMode="auto">
              <a:xfrm>
                <a:off x="8107363" y="-6602413"/>
                <a:ext cx="25400" cy="0"/>
              </a:xfrm>
              <a:custGeom>
                <a:avLst/>
                <a:gdLst>
                  <a:gd name="T0" fmla="*/ 0 w 16"/>
                  <a:gd name="T1" fmla="*/ 16 w 16"/>
                  <a:gd name="T2" fmla="*/ 16 w 1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6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29" name="Freeform 5286"/>
              <p:cNvSpPr>
                <a:spLocks/>
              </p:cNvSpPr>
              <p:nvPr/>
            </p:nvSpPr>
            <p:spPr bwMode="auto">
              <a:xfrm>
                <a:off x="8132763" y="-6569076"/>
                <a:ext cx="46038" cy="0"/>
              </a:xfrm>
              <a:custGeom>
                <a:avLst/>
                <a:gdLst>
                  <a:gd name="T0" fmla="*/ 0 w 29"/>
                  <a:gd name="T1" fmla="*/ 29 w 29"/>
                  <a:gd name="T2" fmla="*/ 29 w 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9">
                    <a:moveTo>
                      <a:pt x="0" y="0"/>
                    </a:moveTo>
                    <a:lnTo>
                      <a:pt x="29" y="0"/>
                    </a:lnTo>
                    <a:lnTo>
                      <a:pt x="29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30" name="Freeform 5288"/>
              <p:cNvSpPr>
                <a:spLocks/>
              </p:cNvSpPr>
              <p:nvPr/>
            </p:nvSpPr>
            <p:spPr bwMode="auto">
              <a:xfrm>
                <a:off x="8178801" y="-6535738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21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21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31" name="Freeform 5290"/>
              <p:cNvSpPr>
                <a:spLocks/>
              </p:cNvSpPr>
              <p:nvPr/>
            </p:nvSpPr>
            <p:spPr bwMode="auto">
              <a:xfrm>
                <a:off x="8212138" y="-6508751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32" name="Freeform 5292"/>
              <p:cNvSpPr>
                <a:spLocks/>
              </p:cNvSpPr>
              <p:nvPr/>
            </p:nvSpPr>
            <p:spPr bwMode="auto">
              <a:xfrm>
                <a:off x="8231188" y="-64754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33" name="Freeform 5294"/>
              <p:cNvSpPr>
                <a:spLocks/>
              </p:cNvSpPr>
              <p:nvPr/>
            </p:nvSpPr>
            <p:spPr bwMode="auto">
              <a:xfrm>
                <a:off x="8231188" y="-6440488"/>
                <a:ext cx="26988" cy="0"/>
              </a:xfrm>
              <a:custGeom>
                <a:avLst/>
                <a:gdLst>
                  <a:gd name="T0" fmla="*/ 0 w 17"/>
                  <a:gd name="T1" fmla="*/ 17 w 17"/>
                  <a:gd name="T2" fmla="*/ 17 w 1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34" name="Freeform 5296"/>
              <p:cNvSpPr>
                <a:spLocks/>
              </p:cNvSpPr>
              <p:nvPr/>
            </p:nvSpPr>
            <p:spPr bwMode="auto">
              <a:xfrm>
                <a:off x="8258176" y="-6415088"/>
                <a:ext cx="77788" cy="0"/>
              </a:xfrm>
              <a:custGeom>
                <a:avLst/>
                <a:gdLst>
                  <a:gd name="T0" fmla="*/ 0 w 49"/>
                  <a:gd name="T1" fmla="*/ 49 w 49"/>
                  <a:gd name="T2" fmla="*/ 49 w 4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9">
                    <a:moveTo>
                      <a:pt x="0" y="0"/>
                    </a:moveTo>
                    <a:lnTo>
                      <a:pt x="49" y="0"/>
                    </a:lnTo>
                    <a:lnTo>
                      <a:pt x="49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35" name="Freeform 5298"/>
              <p:cNvSpPr>
                <a:spLocks/>
              </p:cNvSpPr>
              <p:nvPr/>
            </p:nvSpPr>
            <p:spPr bwMode="auto">
              <a:xfrm>
                <a:off x="8335963" y="-6380163"/>
                <a:ext cx="65088" cy="0"/>
              </a:xfrm>
              <a:custGeom>
                <a:avLst/>
                <a:gdLst>
                  <a:gd name="T0" fmla="*/ 0 w 41"/>
                  <a:gd name="T1" fmla="*/ 41 w 41"/>
                  <a:gd name="T2" fmla="*/ 41 w 4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1">
                    <a:moveTo>
                      <a:pt x="0" y="0"/>
                    </a:moveTo>
                    <a:lnTo>
                      <a:pt x="41" y="0"/>
                    </a:lnTo>
                    <a:lnTo>
                      <a:pt x="41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36" name="Freeform 5300"/>
              <p:cNvSpPr>
                <a:spLocks/>
              </p:cNvSpPr>
              <p:nvPr/>
            </p:nvSpPr>
            <p:spPr bwMode="auto">
              <a:xfrm>
                <a:off x="8401051" y="-6354763"/>
                <a:ext cx="60325" cy="0"/>
              </a:xfrm>
              <a:custGeom>
                <a:avLst/>
                <a:gdLst>
                  <a:gd name="T0" fmla="*/ 0 w 38"/>
                  <a:gd name="T1" fmla="*/ 38 w 38"/>
                  <a:gd name="T2" fmla="*/ 38 w 3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8">
                    <a:moveTo>
                      <a:pt x="0" y="0"/>
                    </a:moveTo>
                    <a:lnTo>
                      <a:pt x="38" y="0"/>
                    </a:lnTo>
                    <a:lnTo>
                      <a:pt x="38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37" name="Freeform 5302"/>
              <p:cNvSpPr>
                <a:spLocks/>
              </p:cNvSpPr>
              <p:nvPr/>
            </p:nvSpPr>
            <p:spPr bwMode="auto">
              <a:xfrm>
                <a:off x="8461376" y="-6319838"/>
                <a:ext cx="239713" cy="0"/>
              </a:xfrm>
              <a:custGeom>
                <a:avLst/>
                <a:gdLst>
                  <a:gd name="T0" fmla="*/ 0 w 151"/>
                  <a:gd name="T1" fmla="*/ 151 w 151"/>
                  <a:gd name="T2" fmla="*/ 151 w 15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51">
                    <a:moveTo>
                      <a:pt x="0" y="0"/>
                    </a:moveTo>
                    <a:lnTo>
                      <a:pt x="151" y="0"/>
                    </a:lnTo>
                    <a:lnTo>
                      <a:pt x="151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38" name="Freeform 5304"/>
              <p:cNvSpPr>
                <a:spLocks/>
              </p:cNvSpPr>
              <p:nvPr/>
            </p:nvSpPr>
            <p:spPr bwMode="auto">
              <a:xfrm>
                <a:off x="8701088" y="-6286501"/>
                <a:ext cx="53975" cy="0"/>
              </a:xfrm>
              <a:custGeom>
                <a:avLst/>
                <a:gdLst>
                  <a:gd name="T0" fmla="*/ 0 w 34"/>
                  <a:gd name="T1" fmla="*/ 34 w 34"/>
                  <a:gd name="T2" fmla="*/ 34 w 3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4">
                    <a:moveTo>
                      <a:pt x="0" y="0"/>
                    </a:moveTo>
                    <a:lnTo>
                      <a:pt x="34" y="0"/>
                    </a:lnTo>
                    <a:lnTo>
                      <a:pt x="34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39" name="Freeform 5306"/>
              <p:cNvSpPr>
                <a:spLocks/>
              </p:cNvSpPr>
              <p:nvPr/>
            </p:nvSpPr>
            <p:spPr bwMode="auto">
              <a:xfrm>
                <a:off x="8755063" y="-6256338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21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21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40" name="Freeform 5308"/>
              <p:cNvSpPr>
                <a:spLocks/>
              </p:cNvSpPr>
              <p:nvPr/>
            </p:nvSpPr>
            <p:spPr bwMode="auto">
              <a:xfrm>
                <a:off x="8788401" y="-6226176"/>
                <a:ext cx="44450" cy="0"/>
              </a:xfrm>
              <a:custGeom>
                <a:avLst/>
                <a:gdLst>
                  <a:gd name="T0" fmla="*/ 0 w 28"/>
                  <a:gd name="T1" fmla="*/ 28 w 28"/>
                  <a:gd name="T2" fmla="*/ 28 w 2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8">
                    <a:moveTo>
                      <a:pt x="0" y="0"/>
                    </a:moveTo>
                    <a:lnTo>
                      <a:pt x="28" y="0"/>
                    </a:lnTo>
                    <a:lnTo>
                      <a:pt x="28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41" name="Freeform 5310"/>
              <p:cNvSpPr>
                <a:spLocks/>
              </p:cNvSpPr>
              <p:nvPr/>
            </p:nvSpPr>
            <p:spPr bwMode="auto">
              <a:xfrm>
                <a:off x="8832851" y="-6196013"/>
                <a:ext cx="117475" cy="0"/>
              </a:xfrm>
              <a:custGeom>
                <a:avLst/>
                <a:gdLst>
                  <a:gd name="T0" fmla="*/ 0 w 74"/>
                  <a:gd name="T1" fmla="*/ 74 w 74"/>
                  <a:gd name="T2" fmla="*/ 74 w 7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4">
                    <a:moveTo>
                      <a:pt x="0" y="0"/>
                    </a:moveTo>
                    <a:lnTo>
                      <a:pt x="74" y="0"/>
                    </a:lnTo>
                    <a:lnTo>
                      <a:pt x="74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42" name="Freeform 5312"/>
              <p:cNvSpPr>
                <a:spLocks/>
              </p:cNvSpPr>
              <p:nvPr/>
            </p:nvSpPr>
            <p:spPr bwMode="auto">
              <a:xfrm>
                <a:off x="8950326" y="-61356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43" name="Freeform 5314"/>
              <p:cNvSpPr>
                <a:spLocks/>
              </p:cNvSpPr>
              <p:nvPr/>
            </p:nvSpPr>
            <p:spPr bwMode="auto">
              <a:xfrm>
                <a:off x="8950326" y="-6102351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44" name="Freeform 5316"/>
              <p:cNvSpPr>
                <a:spLocks/>
              </p:cNvSpPr>
              <p:nvPr/>
            </p:nvSpPr>
            <p:spPr bwMode="auto">
              <a:xfrm>
                <a:off x="8958263" y="-6069013"/>
                <a:ext cx="17463" cy="0"/>
              </a:xfrm>
              <a:custGeom>
                <a:avLst/>
                <a:gdLst>
                  <a:gd name="T0" fmla="*/ 0 w 11"/>
                  <a:gd name="T1" fmla="*/ 11 w 11"/>
                  <a:gd name="T2" fmla="*/ 11 w 1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1">
                    <a:moveTo>
                      <a:pt x="0" y="0"/>
                    </a:moveTo>
                    <a:lnTo>
                      <a:pt x="11" y="0"/>
                    </a:lnTo>
                    <a:lnTo>
                      <a:pt x="11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45" name="Freeform 5318"/>
              <p:cNvSpPr>
                <a:spLocks/>
              </p:cNvSpPr>
              <p:nvPr/>
            </p:nvSpPr>
            <p:spPr bwMode="auto">
              <a:xfrm>
                <a:off x="8975726" y="-6042026"/>
                <a:ext cx="46038" cy="0"/>
              </a:xfrm>
              <a:custGeom>
                <a:avLst/>
                <a:gdLst>
                  <a:gd name="T0" fmla="*/ 0 w 29"/>
                  <a:gd name="T1" fmla="*/ 29 w 29"/>
                  <a:gd name="T2" fmla="*/ 29 w 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9">
                    <a:moveTo>
                      <a:pt x="0" y="0"/>
                    </a:moveTo>
                    <a:lnTo>
                      <a:pt x="29" y="0"/>
                    </a:lnTo>
                    <a:lnTo>
                      <a:pt x="29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46" name="Freeform 5320"/>
              <p:cNvSpPr>
                <a:spLocks/>
              </p:cNvSpPr>
              <p:nvPr/>
            </p:nvSpPr>
            <p:spPr bwMode="auto">
              <a:xfrm>
                <a:off x="9021763" y="-6008688"/>
                <a:ext cx="85725" cy="0"/>
              </a:xfrm>
              <a:custGeom>
                <a:avLst/>
                <a:gdLst>
                  <a:gd name="T0" fmla="*/ 0 w 54"/>
                  <a:gd name="T1" fmla="*/ 54 w 54"/>
                  <a:gd name="T2" fmla="*/ 54 w 5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4">
                    <a:moveTo>
                      <a:pt x="0" y="0"/>
                    </a:moveTo>
                    <a:lnTo>
                      <a:pt x="54" y="0"/>
                    </a:lnTo>
                    <a:lnTo>
                      <a:pt x="54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47" name="Freeform 5322"/>
              <p:cNvSpPr>
                <a:spLocks/>
              </p:cNvSpPr>
              <p:nvPr/>
            </p:nvSpPr>
            <p:spPr bwMode="auto">
              <a:xfrm>
                <a:off x="9107488" y="-5973763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48" name="Freeform 5324"/>
              <p:cNvSpPr>
                <a:spLocks/>
              </p:cNvSpPr>
              <p:nvPr/>
            </p:nvSpPr>
            <p:spPr bwMode="auto">
              <a:xfrm>
                <a:off x="9115426" y="-5940426"/>
                <a:ext cx="38100" cy="0"/>
              </a:xfrm>
              <a:custGeom>
                <a:avLst/>
                <a:gdLst>
                  <a:gd name="T0" fmla="*/ 0 w 24"/>
                  <a:gd name="T1" fmla="*/ 24 w 24"/>
                  <a:gd name="T2" fmla="*/ 24 w 2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49" name="Freeform 5326"/>
              <p:cNvSpPr>
                <a:spLocks/>
              </p:cNvSpPr>
              <p:nvPr/>
            </p:nvSpPr>
            <p:spPr bwMode="auto">
              <a:xfrm>
                <a:off x="9153526" y="-5913438"/>
                <a:ext cx="52388" cy="0"/>
              </a:xfrm>
              <a:custGeom>
                <a:avLst/>
                <a:gdLst>
                  <a:gd name="T0" fmla="*/ 0 w 33"/>
                  <a:gd name="T1" fmla="*/ 33 w 33"/>
                  <a:gd name="T2" fmla="*/ 33 w 3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3">
                    <a:moveTo>
                      <a:pt x="0" y="0"/>
                    </a:moveTo>
                    <a:lnTo>
                      <a:pt x="33" y="0"/>
                    </a:lnTo>
                    <a:lnTo>
                      <a:pt x="33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50" name="Freeform 5328"/>
              <p:cNvSpPr>
                <a:spLocks/>
              </p:cNvSpPr>
              <p:nvPr/>
            </p:nvSpPr>
            <p:spPr bwMode="auto">
              <a:xfrm>
                <a:off x="9205913" y="-5880101"/>
                <a:ext cx="71438" cy="0"/>
              </a:xfrm>
              <a:custGeom>
                <a:avLst/>
                <a:gdLst>
                  <a:gd name="T0" fmla="*/ 0 w 45"/>
                  <a:gd name="T1" fmla="*/ 45 w 45"/>
                  <a:gd name="T2" fmla="*/ 45 w 4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5">
                    <a:moveTo>
                      <a:pt x="0" y="0"/>
                    </a:moveTo>
                    <a:lnTo>
                      <a:pt x="45" y="0"/>
                    </a:lnTo>
                    <a:lnTo>
                      <a:pt x="45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51" name="Freeform 5330"/>
              <p:cNvSpPr>
                <a:spLocks/>
              </p:cNvSpPr>
              <p:nvPr/>
            </p:nvSpPr>
            <p:spPr bwMode="auto">
              <a:xfrm>
                <a:off x="9277351" y="-5846763"/>
                <a:ext cx="7938" cy="0"/>
              </a:xfrm>
              <a:custGeom>
                <a:avLst/>
                <a:gdLst>
                  <a:gd name="T0" fmla="*/ 0 w 5"/>
                  <a:gd name="T1" fmla="*/ 5 w 5"/>
                  <a:gd name="T2" fmla="*/ 5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52" name="Freeform 5332"/>
              <p:cNvSpPr>
                <a:spLocks/>
              </p:cNvSpPr>
              <p:nvPr/>
            </p:nvSpPr>
            <p:spPr bwMode="auto">
              <a:xfrm>
                <a:off x="9285288" y="-5819776"/>
                <a:ext cx="52388" cy="0"/>
              </a:xfrm>
              <a:custGeom>
                <a:avLst/>
                <a:gdLst>
                  <a:gd name="T0" fmla="*/ 0 w 33"/>
                  <a:gd name="T1" fmla="*/ 33 w 33"/>
                  <a:gd name="T2" fmla="*/ 33 w 3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3">
                    <a:moveTo>
                      <a:pt x="0" y="0"/>
                    </a:moveTo>
                    <a:lnTo>
                      <a:pt x="33" y="0"/>
                    </a:lnTo>
                    <a:lnTo>
                      <a:pt x="33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53" name="Freeform 5334"/>
              <p:cNvSpPr>
                <a:spLocks/>
              </p:cNvSpPr>
              <p:nvPr/>
            </p:nvSpPr>
            <p:spPr bwMode="auto">
              <a:xfrm>
                <a:off x="9337676" y="-5786438"/>
                <a:ext cx="26988" cy="0"/>
              </a:xfrm>
              <a:custGeom>
                <a:avLst/>
                <a:gdLst>
                  <a:gd name="T0" fmla="*/ 0 w 17"/>
                  <a:gd name="T1" fmla="*/ 17 w 17"/>
                  <a:gd name="T2" fmla="*/ 17 w 1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54" name="Freeform 5336"/>
              <p:cNvSpPr>
                <a:spLocks/>
              </p:cNvSpPr>
              <p:nvPr/>
            </p:nvSpPr>
            <p:spPr bwMode="auto">
              <a:xfrm>
                <a:off x="9364663" y="-5751513"/>
                <a:ext cx="63500" cy="0"/>
              </a:xfrm>
              <a:custGeom>
                <a:avLst/>
                <a:gdLst>
                  <a:gd name="T0" fmla="*/ 0 w 40"/>
                  <a:gd name="T1" fmla="*/ 40 w 40"/>
                  <a:gd name="T2" fmla="*/ 40 w 4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0">
                    <a:moveTo>
                      <a:pt x="0" y="0"/>
                    </a:moveTo>
                    <a:lnTo>
                      <a:pt x="40" y="0"/>
                    </a:lnTo>
                    <a:lnTo>
                      <a:pt x="40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55" name="Freeform 5338"/>
              <p:cNvSpPr>
                <a:spLocks/>
              </p:cNvSpPr>
              <p:nvPr/>
            </p:nvSpPr>
            <p:spPr bwMode="auto">
              <a:xfrm>
                <a:off x="9428163" y="-5726113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56" name="Freeform 5340"/>
              <p:cNvSpPr>
                <a:spLocks/>
              </p:cNvSpPr>
              <p:nvPr/>
            </p:nvSpPr>
            <p:spPr bwMode="auto">
              <a:xfrm>
                <a:off x="9447213" y="-5692776"/>
                <a:ext cx="33338" cy="0"/>
              </a:xfrm>
              <a:custGeom>
                <a:avLst/>
                <a:gdLst>
                  <a:gd name="T0" fmla="*/ 0 w 21"/>
                  <a:gd name="T1" fmla="*/ 21 w 21"/>
                  <a:gd name="T2" fmla="*/ 21 w 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1">
                    <a:moveTo>
                      <a:pt x="0" y="0"/>
                    </a:moveTo>
                    <a:lnTo>
                      <a:pt x="21" y="0"/>
                    </a:lnTo>
                    <a:lnTo>
                      <a:pt x="21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57" name="Freeform 5342"/>
              <p:cNvSpPr>
                <a:spLocks/>
              </p:cNvSpPr>
              <p:nvPr/>
            </p:nvSpPr>
            <p:spPr bwMode="auto">
              <a:xfrm>
                <a:off x="9480551" y="-5657851"/>
                <a:ext cx="117475" cy="0"/>
              </a:xfrm>
              <a:custGeom>
                <a:avLst/>
                <a:gdLst>
                  <a:gd name="T0" fmla="*/ 0 w 74"/>
                  <a:gd name="T1" fmla="*/ 74 w 74"/>
                  <a:gd name="T2" fmla="*/ 74 w 7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4">
                    <a:moveTo>
                      <a:pt x="0" y="0"/>
                    </a:moveTo>
                    <a:lnTo>
                      <a:pt x="74" y="0"/>
                    </a:lnTo>
                    <a:lnTo>
                      <a:pt x="74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58" name="Freeform 5344"/>
              <p:cNvSpPr>
                <a:spLocks/>
              </p:cNvSpPr>
              <p:nvPr/>
            </p:nvSpPr>
            <p:spPr bwMode="auto">
              <a:xfrm>
                <a:off x="9598026" y="-5627688"/>
                <a:ext cx="6350" cy="0"/>
              </a:xfrm>
              <a:custGeom>
                <a:avLst/>
                <a:gdLst>
                  <a:gd name="T0" fmla="*/ 0 w 4"/>
                  <a:gd name="T1" fmla="*/ 4 w 4"/>
                  <a:gd name="T2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59" name="Freeform 5346"/>
              <p:cNvSpPr>
                <a:spLocks/>
              </p:cNvSpPr>
              <p:nvPr/>
            </p:nvSpPr>
            <p:spPr bwMode="auto">
              <a:xfrm>
                <a:off x="9604376" y="-5597526"/>
                <a:ext cx="46038" cy="0"/>
              </a:xfrm>
              <a:custGeom>
                <a:avLst/>
                <a:gdLst>
                  <a:gd name="T0" fmla="*/ 0 w 29"/>
                  <a:gd name="T1" fmla="*/ 29 w 29"/>
                  <a:gd name="T2" fmla="*/ 29 w 2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9">
                    <a:moveTo>
                      <a:pt x="0" y="0"/>
                    </a:moveTo>
                    <a:lnTo>
                      <a:pt x="29" y="0"/>
                    </a:lnTo>
                    <a:lnTo>
                      <a:pt x="29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60" name="Freeform 5348"/>
              <p:cNvSpPr>
                <a:spLocks/>
              </p:cNvSpPr>
              <p:nvPr/>
            </p:nvSpPr>
            <p:spPr bwMode="auto">
              <a:xfrm>
                <a:off x="9650413" y="-5567363"/>
                <a:ext cx="44450" cy="0"/>
              </a:xfrm>
              <a:custGeom>
                <a:avLst/>
                <a:gdLst>
                  <a:gd name="T0" fmla="*/ 0 w 28"/>
                  <a:gd name="T1" fmla="*/ 28 w 28"/>
                  <a:gd name="T2" fmla="*/ 28 w 28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8">
                    <a:moveTo>
                      <a:pt x="0" y="0"/>
                    </a:moveTo>
                    <a:lnTo>
                      <a:pt x="28" y="0"/>
                    </a:lnTo>
                    <a:lnTo>
                      <a:pt x="28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61" name="Freeform 5350"/>
              <p:cNvSpPr>
                <a:spLocks/>
              </p:cNvSpPr>
              <p:nvPr/>
            </p:nvSpPr>
            <p:spPr bwMode="auto">
              <a:xfrm>
                <a:off x="9694863" y="-5534026"/>
                <a:ext cx="26988" cy="0"/>
              </a:xfrm>
              <a:custGeom>
                <a:avLst/>
                <a:gdLst>
                  <a:gd name="T0" fmla="*/ 0 w 17"/>
                  <a:gd name="T1" fmla="*/ 17 w 17"/>
                  <a:gd name="T2" fmla="*/ 17 w 1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62" name="Freeform 5352"/>
              <p:cNvSpPr>
                <a:spLocks/>
              </p:cNvSpPr>
              <p:nvPr/>
            </p:nvSpPr>
            <p:spPr bwMode="auto">
              <a:xfrm>
                <a:off x="9721851" y="-5507038"/>
                <a:ext cx="14288" cy="0"/>
              </a:xfrm>
              <a:custGeom>
                <a:avLst/>
                <a:gdLst>
                  <a:gd name="T0" fmla="*/ 0 w 9"/>
                  <a:gd name="T1" fmla="*/ 9 w 9"/>
                  <a:gd name="T2" fmla="*/ 9 w 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9">
                    <a:moveTo>
                      <a:pt x="0" y="0"/>
                    </a:moveTo>
                    <a:lnTo>
                      <a:pt x="9" y="0"/>
                    </a:lnTo>
                    <a:lnTo>
                      <a:pt x="9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63" name="Freeform 5354"/>
              <p:cNvSpPr>
                <a:spLocks/>
              </p:cNvSpPr>
              <p:nvPr/>
            </p:nvSpPr>
            <p:spPr bwMode="auto">
              <a:xfrm>
                <a:off x="9736138" y="-5473701"/>
                <a:ext cx="19050" cy="0"/>
              </a:xfrm>
              <a:custGeom>
                <a:avLst/>
                <a:gdLst>
                  <a:gd name="T0" fmla="*/ 0 w 12"/>
                  <a:gd name="T1" fmla="*/ 12 w 12"/>
                  <a:gd name="T2" fmla="*/ 12 w 1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">
                    <a:moveTo>
                      <a:pt x="0" y="0"/>
                    </a:moveTo>
                    <a:lnTo>
                      <a:pt x="12" y="0"/>
                    </a:lnTo>
                    <a:lnTo>
                      <a:pt x="12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64" name="Freeform 5356"/>
              <p:cNvSpPr>
                <a:spLocks/>
              </p:cNvSpPr>
              <p:nvPr/>
            </p:nvSpPr>
            <p:spPr bwMode="auto">
              <a:xfrm>
                <a:off x="9755188" y="-5440363"/>
                <a:ext cx="26988" cy="0"/>
              </a:xfrm>
              <a:custGeom>
                <a:avLst/>
                <a:gdLst>
                  <a:gd name="T0" fmla="*/ 0 w 17"/>
                  <a:gd name="T1" fmla="*/ 17 w 17"/>
                  <a:gd name="T2" fmla="*/ 17 w 1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7">
                    <a:moveTo>
                      <a:pt x="0" y="0"/>
                    </a:moveTo>
                    <a:lnTo>
                      <a:pt x="17" y="0"/>
                    </a:lnTo>
                    <a:lnTo>
                      <a:pt x="1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65" name="Freeform 5358"/>
              <p:cNvSpPr>
                <a:spLocks/>
              </p:cNvSpPr>
              <p:nvPr/>
            </p:nvSpPr>
            <p:spPr bwMode="auto">
              <a:xfrm>
                <a:off x="9782176" y="-5405438"/>
                <a:ext cx="79375" cy="0"/>
              </a:xfrm>
              <a:custGeom>
                <a:avLst/>
                <a:gdLst>
                  <a:gd name="T0" fmla="*/ 0 w 50"/>
                  <a:gd name="T1" fmla="*/ 50 w 50"/>
                  <a:gd name="T2" fmla="*/ 50 w 5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0">
                    <a:moveTo>
                      <a:pt x="0" y="0"/>
                    </a:moveTo>
                    <a:lnTo>
                      <a:pt x="50" y="0"/>
                    </a:lnTo>
                    <a:lnTo>
                      <a:pt x="50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66" name="Freeform 5360"/>
              <p:cNvSpPr>
                <a:spLocks/>
              </p:cNvSpPr>
              <p:nvPr/>
            </p:nvSpPr>
            <p:spPr bwMode="auto">
              <a:xfrm>
                <a:off x="9861551" y="-5380038"/>
                <a:ext cx="11113" cy="0"/>
              </a:xfrm>
              <a:custGeom>
                <a:avLst/>
                <a:gdLst>
                  <a:gd name="T0" fmla="*/ 0 w 7"/>
                  <a:gd name="T1" fmla="*/ 7 w 7"/>
                  <a:gd name="T2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sp>
            <p:nvSpPr>
              <p:cNvPr id="10167" name="Freeform 5362"/>
              <p:cNvSpPr>
                <a:spLocks/>
              </p:cNvSpPr>
              <p:nvPr/>
            </p:nvSpPr>
            <p:spPr bwMode="auto">
              <a:xfrm>
                <a:off x="9872663" y="-5345113"/>
                <a:ext cx="25400" cy="0"/>
              </a:xfrm>
              <a:custGeom>
                <a:avLst/>
                <a:gdLst>
                  <a:gd name="T0" fmla="*/ 0 w 16"/>
                  <a:gd name="T1" fmla="*/ 16 w 16"/>
                  <a:gd name="T2" fmla="*/ 16 w 1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6">
                    <a:moveTo>
                      <a:pt x="0" y="0"/>
                    </a:moveTo>
                    <a:lnTo>
                      <a:pt x="16" y="0"/>
                    </a:lnTo>
                    <a:lnTo>
                      <a:pt x="16" y="0"/>
                    </a:lnTo>
                  </a:path>
                </a:pathLst>
              </a:custGeom>
              <a:noFill/>
              <a:ln w="28575" cap="sq">
                <a:solidFill>
                  <a:srgbClr val="EC222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45714" tIns="22857" rIns="45714" bIns="22857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/>
              </a:p>
            </p:txBody>
          </p:sp>
          <p:grpSp>
            <p:nvGrpSpPr>
              <p:cNvPr id="10168" name="Group 10167"/>
              <p:cNvGrpSpPr/>
              <p:nvPr/>
            </p:nvGrpSpPr>
            <p:grpSpPr>
              <a:xfrm>
                <a:off x="7215188" y="-7024688"/>
                <a:ext cx="11190287" cy="4591051"/>
                <a:chOff x="7215188" y="-7024688"/>
                <a:chExt cx="11190287" cy="4591051"/>
              </a:xfrm>
            </p:grpSpPr>
            <p:sp>
              <p:nvSpPr>
                <p:cNvPr id="10169" name="Line 3757"/>
                <p:cNvSpPr>
                  <a:spLocks noChangeShapeType="1"/>
                </p:cNvSpPr>
                <p:nvPr/>
              </p:nvSpPr>
              <p:spPr bwMode="auto">
                <a:xfrm>
                  <a:off x="14076363" y="-3660775"/>
                  <a:ext cx="0" cy="11430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70" name="Line 3759"/>
                <p:cNvSpPr>
                  <a:spLocks noChangeShapeType="1"/>
                </p:cNvSpPr>
                <p:nvPr/>
              </p:nvSpPr>
              <p:spPr bwMode="auto">
                <a:xfrm>
                  <a:off x="14147800" y="-3565525"/>
                  <a:ext cx="165100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71" name="Line 3761"/>
                <p:cNvSpPr>
                  <a:spLocks noChangeShapeType="1"/>
                </p:cNvSpPr>
                <p:nvPr/>
              </p:nvSpPr>
              <p:spPr bwMode="auto">
                <a:xfrm>
                  <a:off x="14227175" y="-3625850"/>
                  <a:ext cx="0" cy="112713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72" name="Line 3763"/>
                <p:cNvSpPr>
                  <a:spLocks noChangeShapeType="1"/>
                </p:cNvSpPr>
                <p:nvPr/>
              </p:nvSpPr>
              <p:spPr bwMode="auto">
                <a:xfrm>
                  <a:off x="16371888" y="-2919413"/>
                  <a:ext cx="158750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73" name="Line 3765"/>
                <p:cNvSpPr>
                  <a:spLocks noChangeShapeType="1"/>
                </p:cNvSpPr>
                <p:nvPr/>
              </p:nvSpPr>
              <p:spPr bwMode="auto">
                <a:xfrm>
                  <a:off x="16451263" y="-2978150"/>
                  <a:ext cx="0" cy="119063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74" name="Line 3767"/>
                <p:cNvSpPr>
                  <a:spLocks noChangeShapeType="1"/>
                </p:cNvSpPr>
                <p:nvPr/>
              </p:nvSpPr>
              <p:spPr bwMode="auto">
                <a:xfrm>
                  <a:off x="17027525" y="-2846388"/>
                  <a:ext cx="169863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75" name="Line 3769"/>
                <p:cNvSpPr>
                  <a:spLocks noChangeShapeType="1"/>
                </p:cNvSpPr>
                <p:nvPr/>
              </p:nvSpPr>
              <p:spPr bwMode="auto">
                <a:xfrm>
                  <a:off x="17110075" y="-2906713"/>
                  <a:ext cx="0" cy="115888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76" name="Line 3771"/>
                <p:cNvSpPr>
                  <a:spLocks noChangeShapeType="1"/>
                </p:cNvSpPr>
                <p:nvPr/>
              </p:nvSpPr>
              <p:spPr bwMode="auto">
                <a:xfrm>
                  <a:off x="17046575" y="-2846388"/>
                  <a:ext cx="157163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77" name="Line 3773"/>
                <p:cNvSpPr>
                  <a:spLocks noChangeShapeType="1"/>
                </p:cNvSpPr>
                <p:nvPr/>
              </p:nvSpPr>
              <p:spPr bwMode="auto">
                <a:xfrm>
                  <a:off x="17125950" y="-2906713"/>
                  <a:ext cx="0" cy="115888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78" name="Line 3775"/>
                <p:cNvSpPr>
                  <a:spLocks noChangeShapeType="1"/>
                </p:cNvSpPr>
                <p:nvPr/>
              </p:nvSpPr>
              <p:spPr bwMode="auto">
                <a:xfrm>
                  <a:off x="17065625" y="-2846388"/>
                  <a:ext cx="157163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79" name="Line 3777"/>
                <p:cNvSpPr>
                  <a:spLocks noChangeShapeType="1"/>
                </p:cNvSpPr>
                <p:nvPr/>
              </p:nvSpPr>
              <p:spPr bwMode="auto">
                <a:xfrm>
                  <a:off x="17143413" y="-2906713"/>
                  <a:ext cx="0" cy="115888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80" name="Line 3779"/>
                <p:cNvSpPr>
                  <a:spLocks noChangeShapeType="1"/>
                </p:cNvSpPr>
                <p:nvPr/>
              </p:nvSpPr>
              <p:spPr bwMode="auto">
                <a:xfrm>
                  <a:off x="17071975" y="-2846388"/>
                  <a:ext cx="161925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81" name="Line 3781"/>
                <p:cNvSpPr>
                  <a:spLocks noChangeShapeType="1"/>
                </p:cNvSpPr>
                <p:nvPr/>
              </p:nvSpPr>
              <p:spPr bwMode="auto">
                <a:xfrm>
                  <a:off x="17151350" y="-2906713"/>
                  <a:ext cx="0" cy="115888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82" name="Line 3783"/>
                <p:cNvSpPr>
                  <a:spLocks noChangeShapeType="1"/>
                </p:cNvSpPr>
                <p:nvPr/>
              </p:nvSpPr>
              <p:spPr bwMode="auto">
                <a:xfrm>
                  <a:off x="17079913" y="-2846388"/>
                  <a:ext cx="161925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83" name="Line 3785"/>
                <p:cNvSpPr>
                  <a:spLocks noChangeShapeType="1"/>
                </p:cNvSpPr>
                <p:nvPr/>
              </p:nvSpPr>
              <p:spPr bwMode="auto">
                <a:xfrm>
                  <a:off x="17162463" y="-2906713"/>
                  <a:ext cx="0" cy="115888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84" name="Line 3787"/>
                <p:cNvSpPr>
                  <a:spLocks noChangeShapeType="1"/>
                </p:cNvSpPr>
                <p:nvPr/>
              </p:nvSpPr>
              <p:spPr bwMode="auto">
                <a:xfrm>
                  <a:off x="17091025" y="-2824163"/>
                  <a:ext cx="158750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85" name="Line 3789"/>
                <p:cNvSpPr>
                  <a:spLocks noChangeShapeType="1"/>
                </p:cNvSpPr>
                <p:nvPr/>
              </p:nvSpPr>
              <p:spPr bwMode="auto">
                <a:xfrm>
                  <a:off x="17170400" y="-288448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86" name="Line 3791"/>
                <p:cNvSpPr>
                  <a:spLocks noChangeShapeType="1"/>
                </p:cNvSpPr>
                <p:nvPr/>
              </p:nvSpPr>
              <p:spPr bwMode="auto">
                <a:xfrm>
                  <a:off x="17098963" y="-2805113"/>
                  <a:ext cx="161925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87" name="Line 3793"/>
                <p:cNvSpPr>
                  <a:spLocks noChangeShapeType="1"/>
                </p:cNvSpPr>
                <p:nvPr/>
              </p:nvSpPr>
              <p:spPr bwMode="auto">
                <a:xfrm>
                  <a:off x="17178338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88" name="Line 3795"/>
                <p:cNvSpPr>
                  <a:spLocks noChangeShapeType="1"/>
                </p:cNvSpPr>
                <p:nvPr/>
              </p:nvSpPr>
              <p:spPr bwMode="auto">
                <a:xfrm>
                  <a:off x="17110075" y="-2805113"/>
                  <a:ext cx="158750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89" name="Line 3797"/>
                <p:cNvSpPr>
                  <a:spLocks noChangeShapeType="1"/>
                </p:cNvSpPr>
                <p:nvPr/>
              </p:nvSpPr>
              <p:spPr bwMode="auto">
                <a:xfrm>
                  <a:off x="17189450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90" name="Line 3799"/>
                <p:cNvSpPr>
                  <a:spLocks noChangeShapeType="1"/>
                </p:cNvSpPr>
                <p:nvPr/>
              </p:nvSpPr>
              <p:spPr bwMode="auto">
                <a:xfrm>
                  <a:off x="17118013" y="-2805113"/>
                  <a:ext cx="169863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91" name="Line 3801"/>
                <p:cNvSpPr>
                  <a:spLocks noChangeShapeType="1"/>
                </p:cNvSpPr>
                <p:nvPr/>
              </p:nvSpPr>
              <p:spPr bwMode="auto">
                <a:xfrm>
                  <a:off x="17203738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92" name="Line 3803"/>
                <p:cNvSpPr>
                  <a:spLocks noChangeShapeType="1"/>
                </p:cNvSpPr>
                <p:nvPr/>
              </p:nvSpPr>
              <p:spPr bwMode="auto">
                <a:xfrm>
                  <a:off x="17137063" y="-2805113"/>
                  <a:ext cx="157163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93" name="Line 3805"/>
                <p:cNvSpPr>
                  <a:spLocks noChangeShapeType="1"/>
                </p:cNvSpPr>
                <p:nvPr/>
              </p:nvSpPr>
              <p:spPr bwMode="auto">
                <a:xfrm>
                  <a:off x="17214850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94" name="Line 3807"/>
                <p:cNvSpPr>
                  <a:spLocks noChangeShapeType="1"/>
                </p:cNvSpPr>
                <p:nvPr/>
              </p:nvSpPr>
              <p:spPr bwMode="auto">
                <a:xfrm>
                  <a:off x="17143413" y="-2805113"/>
                  <a:ext cx="158750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95" name="Line 3809"/>
                <p:cNvSpPr>
                  <a:spLocks noChangeShapeType="1"/>
                </p:cNvSpPr>
                <p:nvPr/>
              </p:nvSpPr>
              <p:spPr bwMode="auto">
                <a:xfrm>
                  <a:off x="17222788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96" name="Line 3811"/>
                <p:cNvSpPr>
                  <a:spLocks noChangeShapeType="1"/>
                </p:cNvSpPr>
                <p:nvPr/>
              </p:nvSpPr>
              <p:spPr bwMode="auto">
                <a:xfrm>
                  <a:off x="17151350" y="-2805113"/>
                  <a:ext cx="169863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97" name="Line 3813"/>
                <p:cNvSpPr>
                  <a:spLocks noChangeShapeType="1"/>
                </p:cNvSpPr>
                <p:nvPr/>
              </p:nvSpPr>
              <p:spPr bwMode="auto">
                <a:xfrm>
                  <a:off x="17233900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98" name="Line 3815"/>
                <p:cNvSpPr>
                  <a:spLocks noChangeShapeType="1"/>
                </p:cNvSpPr>
                <p:nvPr/>
              </p:nvSpPr>
              <p:spPr bwMode="auto">
                <a:xfrm>
                  <a:off x="17197388" y="-2805113"/>
                  <a:ext cx="161925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199" name="Line 3817"/>
                <p:cNvSpPr>
                  <a:spLocks noChangeShapeType="1"/>
                </p:cNvSpPr>
                <p:nvPr/>
              </p:nvSpPr>
              <p:spPr bwMode="auto">
                <a:xfrm>
                  <a:off x="17275175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00" name="Line 3819"/>
                <p:cNvSpPr>
                  <a:spLocks noChangeShapeType="1"/>
                </p:cNvSpPr>
                <p:nvPr/>
              </p:nvSpPr>
              <p:spPr bwMode="auto">
                <a:xfrm>
                  <a:off x="17197388" y="-2805113"/>
                  <a:ext cx="168275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01" name="Line 3821"/>
                <p:cNvSpPr>
                  <a:spLocks noChangeShapeType="1"/>
                </p:cNvSpPr>
                <p:nvPr/>
              </p:nvSpPr>
              <p:spPr bwMode="auto">
                <a:xfrm>
                  <a:off x="17275175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02" name="Line 3823"/>
                <p:cNvSpPr>
                  <a:spLocks noChangeShapeType="1"/>
                </p:cNvSpPr>
                <p:nvPr/>
              </p:nvSpPr>
              <p:spPr bwMode="auto">
                <a:xfrm>
                  <a:off x="17233900" y="-2805113"/>
                  <a:ext cx="158750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03" name="Line 3825"/>
                <p:cNvSpPr>
                  <a:spLocks noChangeShapeType="1"/>
                </p:cNvSpPr>
                <p:nvPr/>
              </p:nvSpPr>
              <p:spPr bwMode="auto">
                <a:xfrm>
                  <a:off x="17313275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04" name="Line 3827"/>
                <p:cNvSpPr>
                  <a:spLocks noChangeShapeType="1"/>
                </p:cNvSpPr>
                <p:nvPr/>
              </p:nvSpPr>
              <p:spPr bwMode="auto">
                <a:xfrm>
                  <a:off x="17249775" y="-2805113"/>
                  <a:ext cx="168275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05" name="Line 3829"/>
                <p:cNvSpPr>
                  <a:spLocks noChangeShapeType="1"/>
                </p:cNvSpPr>
                <p:nvPr/>
              </p:nvSpPr>
              <p:spPr bwMode="auto">
                <a:xfrm>
                  <a:off x="17329150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06" name="Line 3831"/>
                <p:cNvSpPr>
                  <a:spLocks noChangeShapeType="1"/>
                </p:cNvSpPr>
                <p:nvPr/>
              </p:nvSpPr>
              <p:spPr bwMode="auto">
                <a:xfrm>
                  <a:off x="17268825" y="-2805113"/>
                  <a:ext cx="157163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07" name="Line 3833"/>
                <p:cNvSpPr>
                  <a:spLocks noChangeShapeType="1"/>
                </p:cNvSpPr>
                <p:nvPr/>
              </p:nvSpPr>
              <p:spPr bwMode="auto">
                <a:xfrm>
                  <a:off x="17346613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08" name="Line 3835"/>
                <p:cNvSpPr>
                  <a:spLocks noChangeShapeType="1"/>
                </p:cNvSpPr>
                <p:nvPr/>
              </p:nvSpPr>
              <p:spPr bwMode="auto">
                <a:xfrm>
                  <a:off x="17287875" y="-2805113"/>
                  <a:ext cx="165100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09" name="Line 3837"/>
                <p:cNvSpPr>
                  <a:spLocks noChangeShapeType="1"/>
                </p:cNvSpPr>
                <p:nvPr/>
              </p:nvSpPr>
              <p:spPr bwMode="auto">
                <a:xfrm>
                  <a:off x="17365663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10" name="Line 3839"/>
                <p:cNvSpPr>
                  <a:spLocks noChangeShapeType="1"/>
                </p:cNvSpPr>
                <p:nvPr/>
              </p:nvSpPr>
              <p:spPr bwMode="auto">
                <a:xfrm>
                  <a:off x="17294225" y="-2805113"/>
                  <a:ext cx="169863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11" name="Line 3841"/>
                <p:cNvSpPr>
                  <a:spLocks noChangeShapeType="1"/>
                </p:cNvSpPr>
                <p:nvPr/>
              </p:nvSpPr>
              <p:spPr bwMode="auto">
                <a:xfrm>
                  <a:off x="17373600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12" name="Line 3843"/>
                <p:cNvSpPr>
                  <a:spLocks noChangeShapeType="1"/>
                </p:cNvSpPr>
                <p:nvPr/>
              </p:nvSpPr>
              <p:spPr bwMode="auto">
                <a:xfrm>
                  <a:off x="17321213" y="-2805113"/>
                  <a:ext cx="161925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13" name="Line 3845"/>
                <p:cNvSpPr>
                  <a:spLocks noChangeShapeType="1"/>
                </p:cNvSpPr>
                <p:nvPr/>
              </p:nvSpPr>
              <p:spPr bwMode="auto">
                <a:xfrm>
                  <a:off x="17400588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14" name="Line 3847"/>
                <p:cNvSpPr>
                  <a:spLocks noChangeShapeType="1"/>
                </p:cNvSpPr>
                <p:nvPr/>
              </p:nvSpPr>
              <p:spPr bwMode="auto">
                <a:xfrm>
                  <a:off x="17365663" y="-2805113"/>
                  <a:ext cx="158750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15" name="Line 3849"/>
                <p:cNvSpPr>
                  <a:spLocks noChangeShapeType="1"/>
                </p:cNvSpPr>
                <p:nvPr/>
              </p:nvSpPr>
              <p:spPr bwMode="auto">
                <a:xfrm>
                  <a:off x="17445038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16" name="Line 3851"/>
                <p:cNvSpPr>
                  <a:spLocks noChangeShapeType="1"/>
                </p:cNvSpPr>
                <p:nvPr/>
              </p:nvSpPr>
              <p:spPr bwMode="auto">
                <a:xfrm>
                  <a:off x="17411700" y="-2805113"/>
                  <a:ext cx="157163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17" name="Line 3853"/>
                <p:cNvSpPr>
                  <a:spLocks noChangeShapeType="1"/>
                </p:cNvSpPr>
                <p:nvPr/>
              </p:nvSpPr>
              <p:spPr bwMode="auto">
                <a:xfrm>
                  <a:off x="17491075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18" name="Line 3855"/>
                <p:cNvSpPr>
                  <a:spLocks noChangeShapeType="1"/>
                </p:cNvSpPr>
                <p:nvPr/>
              </p:nvSpPr>
              <p:spPr bwMode="auto">
                <a:xfrm>
                  <a:off x="17418050" y="-2805113"/>
                  <a:ext cx="169863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19" name="Line 3857"/>
                <p:cNvSpPr>
                  <a:spLocks noChangeShapeType="1"/>
                </p:cNvSpPr>
                <p:nvPr/>
              </p:nvSpPr>
              <p:spPr bwMode="auto">
                <a:xfrm>
                  <a:off x="17497425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20" name="Line 3859"/>
                <p:cNvSpPr>
                  <a:spLocks noChangeShapeType="1"/>
                </p:cNvSpPr>
                <p:nvPr/>
              </p:nvSpPr>
              <p:spPr bwMode="auto">
                <a:xfrm>
                  <a:off x="17437100" y="-2805113"/>
                  <a:ext cx="169863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21" name="Line 3861"/>
                <p:cNvSpPr>
                  <a:spLocks noChangeShapeType="1"/>
                </p:cNvSpPr>
                <p:nvPr/>
              </p:nvSpPr>
              <p:spPr bwMode="auto">
                <a:xfrm>
                  <a:off x="17524413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22" name="Line 3863"/>
                <p:cNvSpPr>
                  <a:spLocks noChangeShapeType="1"/>
                </p:cNvSpPr>
                <p:nvPr/>
              </p:nvSpPr>
              <p:spPr bwMode="auto">
                <a:xfrm>
                  <a:off x="17452975" y="-2805113"/>
                  <a:ext cx="169863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23" name="Line 3865"/>
                <p:cNvSpPr>
                  <a:spLocks noChangeShapeType="1"/>
                </p:cNvSpPr>
                <p:nvPr/>
              </p:nvSpPr>
              <p:spPr bwMode="auto">
                <a:xfrm>
                  <a:off x="17535525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24" name="Line 3867"/>
                <p:cNvSpPr>
                  <a:spLocks noChangeShapeType="1"/>
                </p:cNvSpPr>
                <p:nvPr/>
              </p:nvSpPr>
              <p:spPr bwMode="auto">
                <a:xfrm>
                  <a:off x="17472025" y="-2805113"/>
                  <a:ext cx="161925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25" name="Line 3869"/>
                <p:cNvSpPr>
                  <a:spLocks noChangeShapeType="1"/>
                </p:cNvSpPr>
                <p:nvPr/>
              </p:nvSpPr>
              <p:spPr bwMode="auto">
                <a:xfrm>
                  <a:off x="17549813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26" name="Line 3871"/>
                <p:cNvSpPr>
                  <a:spLocks noChangeShapeType="1"/>
                </p:cNvSpPr>
                <p:nvPr/>
              </p:nvSpPr>
              <p:spPr bwMode="auto">
                <a:xfrm>
                  <a:off x="17483138" y="-2805113"/>
                  <a:ext cx="157163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27" name="Line 3873"/>
                <p:cNvSpPr>
                  <a:spLocks noChangeShapeType="1"/>
                </p:cNvSpPr>
                <p:nvPr/>
              </p:nvSpPr>
              <p:spPr bwMode="auto">
                <a:xfrm>
                  <a:off x="17562513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28" name="Line 3875"/>
                <p:cNvSpPr>
                  <a:spLocks noChangeShapeType="1"/>
                </p:cNvSpPr>
                <p:nvPr/>
              </p:nvSpPr>
              <p:spPr bwMode="auto">
                <a:xfrm>
                  <a:off x="17483138" y="-2805113"/>
                  <a:ext cx="165100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29" name="Line 3877"/>
                <p:cNvSpPr>
                  <a:spLocks noChangeShapeType="1"/>
                </p:cNvSpPr>
                <p:nvPr/>
              </p:nvSpPr>
              <p:spPr bwMode="auto">
                <a:xfrm>
                  <a:off x="17562513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30" name="Line 3879"/>
                <p:cNvSpPr>
                  <a:spLocks noChangeShapeType="1"/>
                </p:cNvSpPr>
                <p:nvPr/>
              </p:nvSpPr>
              <p:spPr bwMode="auto">
                <a:xfrm>
                  <a:off x="17497425" y="-2805113"/>
                  <a:ext cx="161925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31" name="Line 3881"/>
                <p:cNvSpPr>
                  <a:spLocks noChangeShapeType="1"/>
                </p:cNvSpPr>
                <p:nvPr/>
              </p:nvSpPr>
              <p:spPr bwMode="auto">
                <a:xfrm>
                  <a:off x="17576800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32" name="Line 3883"/>
                <p:cNvSpPr>
                  <a:spLocks noChangeShapeType="1"/>
                </p:cNvSpPr>
                <p:nvPr/>
              </p:nvSpPr>
              <p:spPr bwMode="auto">
                <a:xfrm>
                  <a:off x="17508538" y="-2805113"/>
                  <a:ext cx="158750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33" name="Line 3885"/>
                <p:cNvSpPr>
                  <a:spLocks noChangeShapeType="1"/>
                </p:cNvSpPr>
                <p:nvPr/>
              </p:nvSpPr>
              <p:spPr bwMode="auto">
                <a:xfrm>
                  <a:off x="17587913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34" name="Line 3887"/>
                <p:cNvSpPr>
                  <a:spLocks noChangeShapeType="1"/>
                </p:cNvSpPr>
                <p:nvPr/>
              </p:nvSpPr>
              <p:spPr bwMode="auto">
                <a:xfrm>
                  <a:off x="17516475" y="-2805113"/>
                  <a:ext cx="158750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35" name="Line 3889"/>
                <p:cNvSpPr>
                  <a:spLocks noChangeShapeType="1"/>
                </p:cNvSpPr>
                <p:nvPr/>
              </p:nvSpPr>
              <p:spPr bwMode="auto">
                <a:xfrm>
                  <a:off x="17595850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36" name="Line 3891"/>
                <p:cNvSpPr>
                  <a:spLocks noChangeShapeType="1"/>
                </p:cNvSpPr>
                <p:nvPr/>
              </p:nvSpPr>
              <p:spPr bwMode="auto">
                <a:xfrm>
                  <a:off x="17524413" y="-2805113"/>
                  <a:ext cx="161925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37" name="Line 3893"/>
                <p:cNvSpPr>
                  <a:spLocks noChangeShapeType="1"/>
                </p:cNvSpPr>
                <p:nvPr/>
              </p:nvSpPr>
              <p:spPr bwMode="auto">
                <a:xfrm>
                  <a:off x="17606963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38" name="Line 3895"/>
                <p:cNvSpPr>
                  <a:spLocks noChangeShapeType="1"/>
                </p:cNvSpPr>
                <p:nvPr/>
              </p:nvSpPr>
              <p:spPr bwMode="auto">
                <a:xfrm>
                  <a:off x="17535525" y="-2805113"/>
                  <a:ext cx="158750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39" name="Line 3897"/>
                <p:cNvSpPr>
                  <a:spLocks noChangeShapeType="1"/>
                </p:cNvSpPr>
                <p:nvPr/>
              </p:nvSpPr>
              <p:spPr bwMode="auto">
                <a:xfrm>
                  <a:off x="17614900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40" name="Line 3899"/>
                <p:cNvSpPr>
                  <a:spLocks noChangeShapeType="1"/>
                </p:cNvSpPr>
                <p:nvPr/>
              </p:nvSpPr>
              <p:spPr bwMode="auto">
                <a:xfrm>
                  <a:off x="17535525" y="-2805113"/>
                  <a:ext cx="165100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41" name="Line 3901"/>
                <p:cNvSpPr>
                  <a:spLocks noChangeShapeType="1"/>
                </p:cNvSpPr>
                <p:nvPr/>
              </p:nvSpPr>
              <p:spPr bwMode="auto">
                <a:xfrm>
                  <a:off x="17622838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42" name="Line 3903"/>
                <p:cNvSpPr>
                  <a:spLocks noChangeShapeType="1"/>
                </p:cNvSpPr>
                <p:nvPr/>
              </p:nvSpPr>
              <p:spPr bwMode="auto">
                <a:xfrm>
                  <a:off x="17543463" y="-2805113"/>
                  <a:ext cx="168275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43" name="Line 3905"/>
                <p:cNvSpPr>
                  <a:spLocks noChangeShapeType="1"/>
                </p:cNvSpPr>
                <p:nvPr/>
              </p:nvSpPr>
              <p:spPr bwMode="auto">
                <a:xfrm>
                  <a:off x="17622838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44" name="Line 3907"/>
                <p:cNvSpPr>
                  <a:spLocks noChangeShapeType="1"/>
                </p:cNvSpPr>
                <p:nvPr/>
              </p:nvSpPr>
              <p:spPr bwMode="auto">
                <a:xfrm>
                  <a:off x="17633950" y="-2805113"/>
                  <a:ext cx="157163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45" name="Line 3909"/>
                <p:cNvSpPr>
                  <a:spLocks noChangeShapeType="1"/>
                </p:cNvSpPr>
                <p:nvPr/>
              </p:nvSpPr>
              <p:spPr bwMode="auto">
                <a:xfrm>
                  <a:off x="17711738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46" name="Line 3911"/>
                <p:cNvSpPr>
                  <a:spLocks noChangeShapeType="1"/>
                </p:cNvSpPr>
                <p:nvPr/>
              </p:nvSpPr>
              <p:spPr bwMode="auto">
                <a:xfrm>
                  <a:off x="17675225" y="-2805113"/>
                  <a:ext cx="168275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47" name="Line 3913"/>
                <p:cNvSpPr>
                  <a:spLocks noChangeShapeType="1"/>
                </p:cNvSpPr>
                <p:nvPr/>
              </p:nvSpPr>
              <p:spPr bwMode="auto">
                <a:xfrm>
                  <a:off x="17757775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48" name="Line 3915"/>
                <p:cNvSpPr>
                  <a:spLocks noChangeShapeType="1"/>
                </p:cNvSpPr>
                <p:nvPr/>
              </p:nvSpPr>
              <p:spPr bwMode="auto">
                <a:xfrm>
                  <a:off x="17686338" y="-2805113"/>
                  <a:ext cx="157163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49" name="Line 3917"/>
                <p:cNvSpPr>
                  <a:spLocks noChangeShapeType="1"/>
                </p:cNvSpPr>
                <p:nvPr/>
              </p:nvSpPr>
              <p:spPr bwMode="auto">
                <a:xfrm>
                  <a:off x="17765713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50" name="Line 3919"/>
                <p:cNvSpPr>
                  <a:spLocks noChangeShapeType="1"/>
                </p:cNvSpPr>
                <p:nvPr/>
              </p:nvSpPr>
              <p:spPr bwMode="auto">
                <a:xfrm>
                  <a:off x="17738725" y="-2805113"/>
                  <a:ext cx="169863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51" name="Line 3921"/>
                <p:cNvSpPr>
                  <a:spLocks noChangeShapeType="1"/>
                </p:cNvSpPr>
                <p:nvPr/>
              </p:nvSpPr>
              <p:spPr bwMode="auto">
                <a:xfrm>
                  <a:off x="17818100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52" name="Line 3923"/>
                <p:cNvSpPr>
                  <a:spLocks noChangeShapeType="1"/>
                </p:cNvSpPr>
                <p:nvPr/>
              </p:nvSpPr>
              <p:spPr bwMode="auto">
                <a:xfrm>
                  <a:off x="17889538" y="-2805113"/>
                  <a:ext cx="169863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53" name="Line 3925"/>
                <p:cNvSpPr>
                  <a:spLocks noChangeShapeType="1"/>
                </p:cNvSpPr>
                <p:nvPr/>
              </p:nvSpPr>
              <p:spPr bwMode="auto">
                <a:xfrm>
                  <a:off x="17975263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54" name="Line 3927"/>
                <p:cNvSpPr>
                  <a:spLocks noChangeShapeType="1"/>
                </p:cNvSpPr>
                <p:nvPr/>
              </p:nvSpPr>
              <p:spPr bwMode="auto">
                <a:xfrm>
                  <a:off x="18021300" y="-2805113"/>
                  <a:ext cx="161925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55" name="Line 3929"/>
                <p:cNvSpPr>
                  <a:spLocks noChangeShapeType="1"/>
                </p:cNvSpPr>
                <p:nvPr/>
              </p:nvSpPr>
              <p:spPr bwMode="auto">
                <a:xfrm>
                  <a:off x="18100675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56" name="Line 3931"/>
                <p:cNvSpPr>
                  <a:spLocks noChangeShapeType="1"/>
                </p:cNvSpPr>
                <p:nvPr/>
              </p:nvSpPr>
              <p:spPr bwMode="auto">
                <a:xfrm>
                  <a:off x="18040350" y="-2805113"/>
                  <a:ext cx="168275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57" name="Line 3933"/>
                <p:cNvSpPr>
                  <a:spLocks noChangeShapeType="1"/>
                </p:cNvSpPr>
                <p:nvPr/>
              </p:nvSpPr>
              <p:spPr bwMode="auto">
                <a:xfrm>
                  <a:off x="18118138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58" name="Line 3935"/>
                <p:cNvSpPr>
                  <a:spLocks noChangeShapeType="1"/>
                </p:cNvSpPr>
                <p:nvPr/>
              </p:nvSpPr>
              <p:spPr bwMode="auto">
                <a:xfrm>
                  <a:off x="18243550" y="-2805113"/>
                  <a:ext cx="161925" cy="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59" name="Line 3937"/>
                <p:cNvSpPr>
                  <a:spLocks noChangeShapeType="1"/>
                </p:cNvSpPr>
                <p:nvPr/>
              </p:nvSpPr>
              <p:spPr bwMode="auto">
                <a:xfrm>
                  <a:off x="18322925" y="-2865438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4579BD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60" name="Line 3940"/>
                <p:cNvSpPr>
                  <a:spLocks noChangeShapeType="1"/>
                </p:cNvSpPr>
                <p:nvPr/>
              </p:nvSpPr>
              <p:spPr bwMode="auto">
                <a:xfrm>
                  <a:off x="7215188" y="-5297488"/>
                  <a:ext cx="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61" name="Line 3942"/>
                <p:cNvSpPr>
                  <a:spLocks noChangeShapeType="1"/>
                </p:cNvSpPr>
                <p:nvPr/>
              </p:nvSpPr>
              <p:spPr bwMode="auto">
                <a:xfrm>
                  <a:off x="7215188" y="-5297488"/>
                  <a:ext cx="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62" name="Line 3944"/>
                <p:cNvSpPr>
                  <a:spLocks noChangeShapeType="1"/>
                </p:cNvSpPr>
                <p:nvPr/>
              </p:nvSpPr>
              <p:spPr bwMode="auto">
                <a:xfrm>
                  <a:off x="7215188" y="-5297488"/>
                  <a:ext cx="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63" name="Line 3946"/>
                <p:cNvSpPr>
                  <a:spLocks noChangeShapeType="1"/>
                </p:cNvSpPr>
                <p:nvPr/>
              </p:nvSpPr>
              <p:spPr bwMode="auto">
                <a:xfrm>
                  <a:off x="7215188" y="-5297488"/>
                  <a:ext cx="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64" name="Line 3948"/>
                <p:cNvSpPr>
                  <a:spLocks noChangeShapeType="1"/>
                </p:cNvSpPr>
                <p:nvPr/>
              </p:nvSpPr>
              <p:spPr bwMode="auto">
                <a:xfrm>
                  <a:off x="7215188" y="-5297488"/>
                  <a:ext cx="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65" name="Line 3950"/>
                <p:cNvSpPr>
                  <a:spLocks noChangeShapeType="1"/>
                </p:cNvSpPr>
                <p:nvPr/>
              </p:nvSpPr>
              <p:spPr bwMode="auto">
                <a:xfrm>
                  <a:off x="7215188" y="-5297488"/>
                  <a:ext cx="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66" name="Line 3952"/>
                <p:cNvSpPr>
                  <a:spLocks noChangeShapeType="1"/>
                </p:cNvSpPr>
                <p:nvPr/>
              </p:nvSpPr>
              <p:spPr bwMode="auto">
                <a:xfrm>
                  <a:off x="7215188" y="-5297488"/>
                  <a:ext cx="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67" name="Line 3954"/>
                <p:cNvSpPr>
                  <a:spLocks noChangeShapeType="1"/>
                </p:cNvSpPr>
                <p:nvPr/>
              </p:nvSpPr>
              <p:spPr bwMode="auto">
                <a:xfrm>
                  <a:off x="7215188" y="-5297488"/>
                  <a:ext cx="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68" name="Line 3956"/>
                <p:cNvSpPr>
                  <a:spLocks noChangeShapeType="1"/>
                </p:cNvSpPr>
                <p:nvPr/>
              </p:nvSpPr>
              <p:spPr bwMode="auto">
                <a:xfrm>
                  <a:off x="7215188" y="-5297488"/>
                  <a:ext cx="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69" name="Freeform 5566"/>
                <p:cNvSpPr>
                  <a:spLocks/>
                </p:cNvSpPr>
                <p:nvPr/>
              </p:nvSpPr>
              <p:spPr bwMode="auto">
                <a:xfrm>
                  <a:off x="8950326" y="-6196013"/>
                  <a:ext cx="0" cy="60325"/>
                </a:xfrm>
                <a:custGeom>
                  <a:avLst/>
                  <a:gdLst>
                    <a:gd name="T0" fmla="*/ 0 h 38"/>
                    <a:gd name="T1" fmla="*/ 0 h 38"/>
                    <a:gd name="T2" fmla="*/ 38 h 3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8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70" name="Freeform 5568"/>
                <p:cNvSpPr>
                  <a:spLocks/>
                </p:cNvSpPr>
                <p:nvPr/>
              </p:nvSpPr>
              <p:spPr bwMode="auto">
                <a:xfrm>
                  <a:off x="8950326" y="-6135688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71" name="Freeform 5570"/>
                <p:cNvSpPr>
                  <a:spLocks/>
                </p:cNvSpPr>
                <p:nvPr/>
              </p:nvSpPr>
              <p:spPr bwMode="auto">
                <a:xfrm>
                  <a:off x="8958263" y="-6102351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72" name="Freeform 5572"/>
                <p:cNvSpPr>
                  <a:spLocks/>
                </p:cNvSpPr>
                <p:nvPr/>
              </p:nvSpPr>
              <p:spPr bwMode="auto">
                <a:xfrm>
                  <a:off x="8975726" y="-6069013"/>
                  <a:ext cx="0" cy="26988"/>
                </a:xfrm>
                <a:custGeom>
                  <a:avLst/>
                  <a:gdLst>
                    <a:gd name="T0" fmla="*/ 0 h 17"/>
                    <a:gd name="T1" fmla="*/ 0 h 17"/>
                    <a:gd name="T2" fmla="*/ 17 h 1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7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73" name="Freeform 5574"/>
                <p:cNvSpPr>
                  <a:spLocks/>
                </p:cNvSpPr>
                <p:nvPr/>
              </p:nvSpPr>
              <p:spPr bwMode="auto">
                <a:xfrm>
                  <a:off x="9021763" y="-6042026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74" name="Freeform 5576"/>
                <p:cNvSpPr>
                  <a:spLocks/>
                </p:cNvSpPr>
                <p:nvPr/>
              </p:nvSpPr>
              <p:spPr bwMode="auto">
                <a:xfrm>
                  <a:off x="9107488" y="-6008688"/>
                  <a:ext cx="0" cy="34925"/>
                </a:xfrm>
                <a:custGeom>
                  <a:avLst/>
                  <a:gdLst>
                    <a:gd name="T0" fmla="*/ 0 h 22"/>
                    <a:gd name="T1" fmla="*/ 0 h 22"/>
                    <a:gd name="T2" fmla="*/ 22 h 2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2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75" name="Freeform 5578"/>
                <p:cNvSpPr>
                  <a:spLocks/>
                </p:cNvSpPr>
                <p:nvPr/>
              </p:nvSpPr>
              <p:spPr bwMode="auto">
                <a:xfrm>
                  <a:off x="9115426" y="-5973763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76" name="Freeform 5580"/>
                <p:cNvSpPr>
                  <a:spLocks/>
                </p:cNvSpPr>
                <p:nvPr/>
              </p:nvSpPr>
              <p:spPr bwMode="auto">
                <a:xfrm>
                  <a:off x="9153526" y="-5940426"/>
                  <a:ext cx="0" cy="26988"/>
                </a:xfrm>
                <a:custGeom>
                  <a:avLst/>
                  <a:gdLst>
                    <a:gd name="T0" fmla="*/ 0 h 17"/>
                    <a:gd name="T1" fmla="*/ 0 h 17"/>
                    <a:gd name="T2" fmla="*/ 17 h 1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7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77" name="Freeform 5582"/>
                <p:cNvSpPr>
                  <a:spLocks/>
                </p:cNvSpPr>
                <p:nvPr/>
              </p:nvSpPr>
              <p:spPr bwMode="auto">
                <a:xfrm>
                  <a:off x="9205913" y="-5913438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78" name="Freeform 5584"/>
                <p:cNvSpPr>
                  <a:spLocks/>
                </p:cNvSpPr>
                <p:nvPr/>
              </p:nvSpPr>
              <p:spPr bwMode="auto">
                <a:xfrm>
                  <a:off x="9277351" y="-5880101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79" name="Freeform 5586"/>
                <p:cNvSpPr>
                  <a:spLocks/>
                </p:cNvSpPr>
                <p:nvPr/>
              </p:nvSpPr>
              <p:spPr bwMode="auto">
                <a:xfrm>
                  <a:off x="9285288" y="-5846763"/>
                  <a:ext cx="0" cy="26988"/>
                </a:xfrm>
                <a:custGeom>
                  <a:avLst/>
                  <a:gdLst>
                    <a:gd name="T0" fmla="*/ 0 h 17"/>
                    <a:gd name="T1" fmla="*/ 0 h 17"/>
                    <a:gd name="T2" fmla="*/ 17 h 1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7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80" name="Freeform 5588"/>
                <p:cNvSpPr>
                  <a:spLocks/>
                </p:cNvSpPr>
                <p:nvPr/>
              </p:nvSpPr>
              <p:spPr bwMode="auto">
                <a:xfrm>
                  <a:off x="9337676" y="-5819776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81" name="Freeform 5590"/>
                <p:cNvSpPr>
                  <a:spLocks/>
                </p:cNvSpPr>
                <p:nvPr/>
              </p:nvSpPr>
              <p:spPr bwMode="auto">
                <a:xfrm>
                  <a:off x="9364663" y="-5786438"/>
                  <a:ext cx="0" cy="34925"/>
                </a:xfrm>
                <a:custGeom>
                  <a:avLst/>
                  <a:gdLst>
                    <a:gd name="T0" fmla="*/ 0 h 22"/>
                    <a:gd name="T1" fmla="*/ 0 h 22"/>
                    <a:gd name="T2" fmla="*/ 22 h 2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2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82" name="Freeform 5592"/>
                <p:cNvSpPr>
                  <a:spLocks/>
                </p:cNvSpPr>
                <p:nvPr/>
              </p:nvSpPr>
              <p:spPr bwMode="auto">
                <a:xfrm>
                  <a:off x="9428163" y="-5751513"/>
                  <a:ext cx="0" cy="25400"/>
                </a:xfrm>
                <a:custGeom>
                  <a:avLst/>
                  <a:gdLst>
                    <a:gd name="T0" fmla="*/ 0 h 16"/>
                    <a:gd name="T1" fmla="*/ 0 h 16"/>
                    <a:gd name="T2" fmla="*/ 16 h 1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83" name="Freeform 5594"/>
                <p:cNvSpPr>
                  <a:spLocks/>
                </p:cNvSpPr>
                <p:nvPr/>
              </p:nvSpPr>
              <p:spPr bwMode="auto">
                <a:xfrm>
                  <a:off x="9447213" y="-5726113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84" name="Freeform 5596"/>
                <p:cNvSpPr>
                  <a:spLocks/>
                </p:cNvSpPr>
                <p:nvPr/>
              </p:nvSpPr>
              <p:spPr bwMode="auto">
                <a:xfrm>
                  <a:off x="9480551" y="-5692776"/>
                  <a:ext cx="0" cy="34925"/>
                </a:xfrm>
                <a:custGeom>
                  <a:avLst/>
                  <a:gdLst>
                    <a:gd name="T0" fmla="*/ 0 h 22"/>
                    <a:gd name="T1" fmla="*/ 0 h 22"/>
                    <a:gd name="T2" fmla="*/ 22 h 2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2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85" name="Freeform 5598"/>
                <p:cNvSpPr>
                  <a:spLocks/>
                </p:cNvSpPr>
                <p:nvPr/>
              </p:nvSpPr>
              <p:spPr bwMode="auto">
                <a:xfrm>
                  <a:off x="9598026" y="-5657851"/>
                  <a:ext cx="0" cy="30163"/>
                </a:xfrm>
                <a:custGeom>
                  <a:avLst/>
                  <a:gdLst>
                    <a:gd name="T0" fmla="*/ 0 h 19"/>
                    <a:gd name="T1" fmla="*/ 0 h 19"/>
                    <a:gd name="T2" fmla="*/ 19 h 19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9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86" name="Freeform 5600"/>
                <p:cNvSpPr>
                  <a:spLocks/>
                </p:cNvSpPr>
                <p:nvPr/>
              </p:nvSpPr>
              <p:spPr bwMode="auto">
                <a:xfrm>
                  <a:off x="9604376" y="-5627688"/>
                  <a:ext cx="0" cy="30163"/>
                </a:xfrm>
                <a:custGeom>
                  <a:avLst/>
                  <a:gdLst>
                    <a:gd name="T0" fmla="*/ 0 h 19"/>
                    <a:gd name="T1" fmla="*/ 0 h 19"/>
                    <a:gd name="T2" fmla="*/ 19 h 19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9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87" name="Freeform 5602"/>
                <p:cNvSpPr>
                  <a:spLocks/>
                </p:cNvSpPr>
                <p:nvPr/>
              </p:nvSpPr>
              <p:spPr bwMode="auto">
                <a:xfrm>
                  <a:off x="9650413" y="-5597526"/>
                  <a:ext cx="0" cy="30163"/>
                </a:xfrm>
                <a:custGeom>
                  <a:avLst/>
                  <a:gdLst>
                    <a:gd name="T0" fmla="*/ 0 h 19"/>
                    <a:gd name="T1" fmla="*/ 0 h 19"/>
                    <a:gd name="T2" fmla="*/ 19 h 19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9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88" name="Freeform 5604"/>
                <p:cNvSpPr>
                  <a:spLocks/>
                </p:cNvSpPr>
                <p:nvPr/>
              </p:nvSpPr>
              <p:spPr bwMode="auto">
                <a:xfrm>
                  <a:off x="9694863" y="-5567363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89" name="Freeform 5606"/>
                <p:cNvSpPr>
                  <a:spLocks/>
                </p:cNvSpPr>
                <p:nvPr/>
              </p:nvSpPr>
              <p:spPr bwMode="auto">
                <a:xfrm>
                  <a:off x="9721851" y="-5534026"/>
                  <a:ext cx="0" cy="26988"/>
                </a:xfrm>
                <a:custGeom>
                  <a:avLst/>
                  <a:gdLst>
                    <a:gd name="T0" fmla="*/ 0 h 17"/>
                    <a:gd name="T1" fmla="*/ 0 h 17"/>
                    <a:gd name="T2" fmla="*/ 17 h 1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7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90" name="Freeform 5608"/>
                <p:cNvSpPr>
                  <a:spLocks/>
                </p:cNvSpPr>
                <p:nvPr/>
              </p:nvSpPr>
              <p:spPr bwMode="auto">
                <a:xfrm>
                  <a:off x="9736138" y="-5507038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91" name="Freeform 5610"/>
                <p:cNvSpPr>
                  <a:spLocks/>
                </p:cNvSpPr>
                <p:nvPr/>
              </p:nvSpPr>
              <p:spPr bwMode="auto">
                <a:xfrm>
                  <a:off x="9755188" y="-5473701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92" name="Freeform 5612"/>
                <p:cNvSpPr>
                  <a:spLocks/>
                </p:cNvSpPr>
                <p:nvPr/>
              </p:nvSpPr>
              <p:spPr bwMode="auto">
                <a:xfrm>
                  <a:off x="9782176" y="-5440363"/>
                  <a:ext cx="0" cy="34925"/>
                </a:xfrm>
                <a:custGeom>
                  <a:avLst/>
                  <a:gdLst>
                    <a:gd name="T0" fmla="*/ 0 h 22"/>
                    <a:gd name="T1" fmla="*/ 0 h 22"/>
                    <a:gd name="T2" fmla="*/ 22 h 2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2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93" name="Freeform 5614"/>
                <p:cNvSpPr>
                  <a:spLocks/>
                </p:cNvSpPr>
                <p:nvPr/>
              </p:nvSpPr>
              <p:spPr bwMode="auto">
                <a:xfrm>
                  <a:off x="9861551" y="-5405438"/>
                  <a:ext cx="0" cy="25400"/>
                </a:xfrm>
                <a:custGeom>
                  <a:avLst/>
                  <a:gdLst>
                    <a:gd name="T0" fmla="*/ 0 h 16"/>
                    <a:gd name="T1" fmla="*/ 0 h 16"/>
                    <a:gd name="T2" fmla="*/ 16 h 1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94" name="Freeform 5616"/>
                <p:cNvSpPr>
                  <a:spLocks/>
                </p:cNvSpPr>
                <p:nvPr/>
              </p:nvSpPr>
              <p:spPr bwMode="auto">
                <a:xfrm>
                  <a:off x="9872663" y="-5380038"/>
                  <a:ext cx="0" cy="34925"/>
                </a:xfrm>
                <a:custGeom>
                  <a:avLst/>
                  <a:gdLst>
                    <a:gd name="T0" fmla="*/ 0 h 22"/>
                    <a:gd name="T1" fmla="*/ 0 h 22"/>
                    <a:gd name="T2" fmla="*/ 22 h 2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2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95" name="Freeform 5618"/>
                <p:cNvSpPr>
                  <a:spLocks/>
                </p:cNvSpPr>
                <p:nvPr/>
              </p:nvSpPr>
              <p:spPr bwMode="auto">
                <a:xfrm>
                  <a:off x="9898063" y="-5345113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96" name="Freeform 5620"/>
                <p:cNvSpPr>
                  <a:spLocks/>
                </p:cNvSpPr>
                <p:nvPr/>
              </p:nvSpPr>
              <p:spPr bwMode="auto">
                <a:xfrm>
                  <a:off x="9917113" y="-5311776"/>
                  <a:ext cx="0" cy="25400"/>
                </a:xfrm>
                <a:custGeom>
                  <a:avLst/>
                  <a:gdLst>
                    <a:gd name="T0" fmla="*/ 0 h 16"/>
                    <a:gd name="T1" fmla="*/ 0 h 16"/>
                    <a:gd name="T2" fmla="*/ 16 h 1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97" name="Freeform 5622"/>
                <p:cNvSpPr>
                  <a:spLocks/>
                </p:cNvSpPr>
                <p:nvPr/>
              </p:nvSpPr>
              <p:spPr bwMode="auto">
                <a:xfrm>
                  <a:off x="9932988" y="-5286376"/>
                  <a:ext cx="0" cy="34925"/>
                </a:xfrm>
                <a:custGeom>
                  <a:avLst/>
                  <a:gdLst>
                    <a:gd name="T0" fmla="*/ 0 h 22"/>
                    <a:gd name="T1" fmla="*/ 0 h 22"/>
                    <a:gd name="T2" fmla="*/ 22 h 2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2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98" name="Freeform 5624"/>
                <p:cNvSpPr>
                  <a:spLocks/>
                </p:cNvSpPr>
                <p:nvPr/>
              </p:nvSpPr>
              <p:spPr bwMode="auto">
                <a:xfrm>
                  <a:off x="9977438" y="-5251451"/>
                  <a:ext cx="0" cy="66675"/>
                </a:xfrm>
                <a:custGeom>
                  <a:avLst/>
                  <a:gdLst>
                    <a:gd name="T0" fmla="*/ 0 h 42"/>
                    <a:gd name="T1" fmla="*/ 0 h 42"/>
                    <a:gd name="T2" fmla="*/ 42 h 4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2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299" name="Freeform 5626"/>
                <p:cNvSpPr>
                  <a:spLocks/>
                </p:cNvSpPr>
                <p:nvPr/>
              </p:nvSpPr>
              <p:spPr bwMode="auto">
                <a:xfrm>
                  <a:off x="9996488" y="-5184776"/>
                  <a:ext cx="0" cy="26988"/>
                </a:xfrm>
                <a:custGeom>
                  <a:avLst/>
                  <a:gdLst>
                    <a:gd name="T0" fmla="*/ 0 h 17"/>
                    <a:gd name="T1" fmla="*/ 0 h 17"/>
                    <a:gd name="T2" fmla="*/ 17 h 1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7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00" name="Freeform 5628"/>
                <p:cNvSpPr>
                  <a:spLocks/>
                </p:cNvSpPr>
                <p:nvPr/>
              </p:nvSpPr>
              <p:spPr bwMode="auto">
                <a:xfrm>
                  <a:off x="10040938" y="-5157788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01" name="Freeform 5630"/>
                <p:cNvSpPr>
                  <a:spLocks/>
                </p:cNvSpPr>
                <p:nvPr/>
              </p:nvSpPr>
              <p:spPr bwMode="auto">
                <a:xfrm>
                  <a:off x="10067926" y="-5124451"/>
                  <a:ext cx="0" cy="34925"/>
                </a:xfrm>
                <a:custGeom>
                  <a:avLst/>
                  <a:gdLst>
                    <a:gd name="T0" fmla="*/ 0 h 22"/>
                    <a:gd name="T1" fmla="*/ 0 h 22"/>
                    <a:gd name="T2" fmla="*/ 22 h 2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2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02" name="Freeform 5632"/>
                <p:cNvSpPr>
                  <a:spLocks/>
                </p:cNvSpPr>
                <p:nvPr/>
              </p:nvSpPr>
              <p:spPr bwMode="auto">
                <a:xfrm>
                  <a:off x="10101263" y="-5089526"/>
                  <a:ext cx="0" cy="30163"/>
                </a:xfrm>
                <a:custGeom>
                  <a:avLst/>
                  <a:gdLst>
                    <a:gd name="T0" fmla="*/ 0 h 19"/>
                    <a:gd name="T1" fmla="*/ 0 h 19"/>
                    <a:gd name="T2" fmla="*/ 19 h 19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9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03" name="Freeform 5634"/>
                <p:cNvSpPr>
                  <a:spLocks/>
                </p:cNvSpPr>
                <p:nvPr/>
              </p:nvSpPr>
              <p:spPr bwMode="auto">
                <a:xfrm>
                  <a:off x="10120313" y="-5059363"/>
                  <a:ext cx="0" cy="60325"/>
                </a:xfrm>
                <a:custGeom>
                  <a:avLst/>
                  <a:gdLst>
                    <a:gd name="T0" fmla="*/ 0 h 38"/>
                    <a:gd name="T1" fmla="*/ 0 h 38"/>
                    <a:gd name="T2" fmla="*/ 38 h 38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3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8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04" name="Freeform 5636"/>
                <p:cNvSpPr>
                  <a:spLocks/>
                </p:cNvSpPr>
                <p:nvPr/>
              </p:nvSpPr>
              <p:spPr bwMode="auto">
                <a:xfrm>
                  <a:off x="10233026" y="-4999038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05" name="Freeform 5638"/>
                <p:cNvSpPr>
                  <a:spLocks/>
                </p:cNvSpPr>
                <p:nvPr/>
              </p:nvSpPr>
              <p:spPr bwMode="auto">
                <a:xfrm>
                  <a:off x="10233026" y="-4965701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06" name="Freeform 5640"/>
                <p:cNvSpPr>
                  <a:spLocks/>
                </p:cNvSpPr>
                <p:nvPr/>
              </p:nvSpPr>
              <p:spPr bwMode="auto">
                <a:xfrm>
                  <a:off x="10304463" y="-4932363"/>
                  <a:ext cx="0" cy="34925"/>
                </a:xfrm>
                <a:custGeom>
                  <a:avLst/>
                  <a:gdLst>
                    <a:gd name="T0" fmla="*/ 0 h 22"/>
                    <a:gd name="T1" fmla="*/ 0 h 22"/>
                    <a:gd name="T2" fmla="*/ 22 h 2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2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07" name="Freeform 5642"/>
                <p:cNvSpPr>
                  <a:spLocks/>
                </p:cNvSpPr>
                <p:nvPr/>
              </p:nvSpPr>
              <p:spPr bwMode="auto">
                <a:xfrm>
                  <a:off x="10394951" y="-4897438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08" name="Freeform 5644"/>
                <p:cNvSpPr>
                  <a:spLocks/>
                </p:cNvSpPr>
                <p:nvPr/>
              </p:nvSpPr>
              <p:spPr bwMode="auto">
                <a:xfrm>
                  <a:off x="10410826" y="-4864101"/>
                  <a:ext cx="0" cy="26988"/>
                </a:xfrm>
                <a:custGeom>
                  <a:avLst/>
                  <a:gdLst>
                    <a:gd name="T0" fmla="*/ 0 h 17"/>
                    <a:gd name="T1" fmla="*/ 0 h 17"/>
                    <a:gd name="T2" fmla="*/ 17 h 1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7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09" name="Freeform 5646"/>
                <p:cNvSpPr>
                  <a:spLocks/>
                </p:cNvSpPr>
                <p:nvPr/>
              </p:nvSpPr>
              <p:spPr bwMode="auto">
                <a:xfrm>
                  <a:off x="10421938" y="-4837113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10" name="Freeform 5648"/>
                <p:cNvSpPr>
                  <a:spLocks/>
                </p:cNvSpPr>
                <p:nvPr/>
              </p:nvSpPr>
              <p:spPr bwMode="auto">
                <a:xfrm>
                  <a:off x="10448926" y="-4803776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11" name="Freeform 5650"/>
                <p:cNvSpPr>
                  <a:spLocks/>
                </p:cNvSpPr>
                <p:nvPr/>
              </p:nvSpPr>
              <p:spPr bwMode="auto">
                <a:xfrm>
                  <a:off x="10482263" y="-4770438"/>
                  <a:ext cx="0" cy="34925"/>
                </a:xfrm>
                <a:custGeom>
                  <a:avLst/>
                  <a:gdLst>
                    <a:gd name="T0" fmla="*/ 0 h 22"/>
                    <a:gd name="T1" fmla="*/ 0 h 22"/>
                    <a:gd name="T2" fmla="*/ 22 h 2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2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12" name="Freeform 5652"/>
                <p:cNvSpPr>
                  <a:spLocks/>
                </p:cNvSpPr>
                <p:nvPr/>
              </p:nvSpPr>
              <p:spPr bwMode="auto">
                <a:xfrm>
                  <a:off x="10526713" y="-4735513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13" name="Freeform 5654"/>
                <p:cNvSpPr>
                  <a:spLocks/>
                </p:cNvSpPr>
                <p:nvPr/>
              </p:nvSpPr>
              <p:spPr bwMode="auto">
                <a:xfrm>
                  <a:off x="10564813" y="-4702176"/>
                  <a:ext cx="0" cy="30163"/>
                </a:xfrm>
                <a:custGeom>
                  <a:avLst/>
                  <a:gdLst>
                    <a:gd name="T0" fmla="*/ 0 h 19"/>
                    <a:gd name="T1" fmla="*/ 0 h 19"/>
                    <a:gd name="T2" fmla="*/ 19 h 19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9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14" name="Freeform 5656"/>
                <p:cNvSpPr>
                  <a:spLocks/>
                </p:cNvSpPr>
                <p:nvPr/>
              </p:nvSpPr>
              <p:spPr bwMode="auto">
                <a:xfrm>
                  <a:off x="10580688" y="-4672013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15" name="Freeform 5658"/>
                <p:cNvSpPr>
                  <a:spLocks/>
                </p:cNvSpPr>
                <p:nvPr/>
              </p:nvSpPr>
              <p:spPr bwMode="auto">
                <a:xfrm>
                  <a:off x="10644188" y="-4638676"/>
                  <a:ext cx="0" cy="34925"/>
                </a:xfrm>
                <a:custGeom>
                  <a:avLst/>
                  <a:gdLst>
                    <a:gd name="T0" fmla="*/ 0 h 22"/>
                    <a:gd name="T1" fmla="*/ 0 h 22"/>
                    <a:gd name="T2" fmla="*/ 22 h 2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2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16" name="Freeform 5660"/>
                <p:cNvSpPr>
                  <a:spLocks/>
                </p:cNvSpPr>
                <p:nvPr/>
              </p:nvSpPr>
              <p:spPr bwMode="auto">
                <a:xfrm>
                  <a:off x="10775951" y="-4603751"/>
                  <a:ext cx="0" cy="25400"/>
                </a:xfrm>
                <a:custGeom>
                  <a:avLst/>
                  <a:gdLst>
                    <a:gd name="T0" fmla="*/ 0 h 16"/>
                    <a:gd name="T1" fmla="*/ 0 h 16"/>
                    <a:gd name="T2" fmla="*/ 16 h 1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6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17" name="Freeform 5662"/>
                <p:cNvSpPr>
                  <a:spLocks/>
                </p:cNvSpPr>
                <p:nvPr/>
              </p:nvSpPr>
              <p:spPr bwMode="auto">
                <a:xfrm>
                  <a:off x="10828338" y="-4578351"/>
                  <a:ext cx="0" cy="68263"/>
                </a:xfrm>
                <a:custGeom>
                  <a:avLst/>
                  <a:gdLst>
                    <a:gd name="T0" fmla="*/ 0 h 43"/>
                    <a:gd name="T1" fmla="*/ 0 h 43"/>
                    <a:gd name="T2" fmla="*/ 43 h 4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3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18" name="Freeform 5664"/>
                <p:cNvSpPr>
                  <a:spLocks/>
                </p:cNvSpPr>
                <p:nvPr/>
              </p:nvSpPr>
              <p:spPr bwMode="auto">
                <a:xfrm>
                  <a:off x="10899776" y="-4510088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19" name="Freeform 5666"/>
                <p:cNvSpPr>
                  <a:spLocks/>
                </p:cNvSpPr>
                <p:nvPr/>
              </p:nvSpPr>
              <p:spPr bwMode="auto">
                <a:xfrm>
                  <a:off x="10937876" y="-4476751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20" name="Freeform 5668"/>
                <p:cNvSpPr>
                  <a:spLocks/>
                </p:cNvSpPr>
                <p:nvPr/>
              </p:nvSpPr>
              <p:spPr bwMode="auto">
                <a:xfrm>
                  <a:off x="11023601" y="-4443413"/>
                  <a:ext cx="0" cy="68263"/>
                </a:xfrm>
                <a:custGeom>
                  <a:avLst/>
                  <a:gdLst>
                    <a:gd name="T0" fmla="*/ 0 h 43"/>
                    <a:gd name="T1" fmla="*/ 0 h 43"/>
                    <a:gd name="T2" fmla="*/ 43 h 4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3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21" name="Freeform 5670"/>
                <p:cNvSpPr>
                  <a:spLocks/>
                </p:cNvSpPr>
                <p:nvPr/>
              </p:nvSpPr>
              <p:spPr bwMode="auto">
                <a:xfrm>
                  <a:off x="11226801" y="-4375151"/>
                  <a:ext cx="0" cy="30163"/>
                </a:xfrm>
                <a:custGeom>
                  <a:avLst/>
                  <a:gdLst>
                    <a:gd name="T0" fmla="*/ 0 h 19"/>
                    <a:gd name="T1" fmla="*/ 0 h 19"/>
                    <a:gd name="T2" fmla="*/ 19 h 19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9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22" name="Freeform 5672"/>
                <p:cNvSpPr>
                  <a:spLocks/>
                </p:cNvSpPr>
                <p:nvPr/>
              </p:nvSpPr>
              <p:spPr bwMode="auto">
                <a:xfrm>
                  <a:off x="11253788" y="-4344988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23" name="Freeform 5674"/>
                <p:cNvSpPr>
                  <a:spLocks/>
                </p:cNvSpPr>
                <p:nvPr/>
              </p:nvSpPr>
              <p:spPr bwMode="auto">
                <a:xfrm>
                  <a:off x="11264901" y="-4311651"/>
                  <a:ext cx="0" cy="34925"/>
                </a:xfrm>
                <a:custGeom>
                  <a:avLst/>
                  <a:gdLst>
                    <a:gd name="T0" fmla="*/ 0 h 22"/>
                    <a:gd name="T1" fmla="*/ 0 h 22"/>
                    <a:gd name="T2" fmla="*/ 22 h 2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2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24" name="Freeform 5676"/>
                <p:cNvSpPr>
                  <a:spLocks/>
                </p:cNvSpPr>
                <p:nvPr/>
              </p:nvSpPr>
              <p:spPr bwMode="auto">
                <a:xfrm>
                  <a:off x="11441113" y="-4276726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25" name="Freeform 5678"/>
                <p:cNvSpPr>
                  <a:spLocks/>
                </p:cNvSpPr>
                <p:nvPr/>
              </p:nvSpPr>
              <p:spPr bwMode="auto">
                <a:xfrm>
                  <a:off x="11547476" y="-4243388"/>
                  <a:ext cx="0" cy="74613"/>
                </a:xfrm>
                <a:custGeom>
                  <a:avLst/>
                  <a:gdLst>
                    <a:gd name="T0" fmla="*/ 0 h 47"/>
                    <a:gd name="T1" fmla="*/ 0 h 47"/>
                    <a:gd name="T2" fmla="*/ 47 h 4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7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26" name="Freeform 5680"/>
                <p:cNvSpPr>
                  <a:spLocks/>
                </p:cNvSpPr>
                <p:nvPr/>
              </p:nvSpPr>
              <p:spPr bwMode="auto">
                <a:xfrm>
                  <a:off x="11585576" y="-4168776"/>
                  <a:ext cx="0" cy="34925"/>
                </a:xfrm>
                <a:custGeom>
                  <a:avLst/>
                  <a:gdLst>
                    <a:gd name="T0" fmla="*/ 0 h 22"/>
                    <a:gd name="T1" fmla="*/ 0 h 22"/>
                    <a:gd name="T2" fmla="*/ 22 h 2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2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27" name="Freeform 5682"/>
                <p:cNvSpPr>
                  <a:spLocks/>
                </p:cNvSpPr>
                <p:nvPr/>
              </p:nvSpPr>
              <p:spPr bwMode="auto">
                <a:xfrm>
                  <a:off x="11709401" y="-4133851"/>
                  <a:ext cx="0" cy="30163"/>
                </a:xfrm>
                <a:custGeom>
                  <a:avLst/>
                  <a:gdLst>
                    <a:gd name="T0" fmla="*/ 0 h 19"/>
                    <a:gd name="T1" fmla="*/ 0 h 19"/>
                    <a:gd name="T2" fmla="*/ 19 h 19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9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28" name="Freeform 5684"/>
                <p:cNvSpPr>
                  <a:spLocks/>
                </p:cNvSpPr>
                <p:nvPr/>
              </p:nvSpPr>
              <p:spPr bwMode="auto">
                <a:xfrm>
                  <a:off x="11717338" y="-4103688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29" name="Freeform 5686"/>
                <p:cNvSpPr>
                  <a:spLocks/>
                </p:cNvSpPr>
                <p:nvPr/>
              </p:nvSpPr>
              <p:spPr bwMode="auto">
                <a:xfrm>
                  <a:off x="11822113" y="-4070351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30" name="Freeform 5688"/>
                <p:cNvSpPr>
                  <a:spLocks/>
                </p:cNvSpPr>
                <p:nvPr/>
              </p:nvSpPr>
              <p:spPr bwMode="auto">
                <a:xfrm>
                  <a:off x="11926888" y="-4037013"/>
                  <a:ext cx="0" cy="42863"/>
                </a:xfrm>
                <a:custGeom>
                  <a:avLst/>
                  <a:gdLst>
                    <a:gd name="T0" fmla="*/ 0 h 27"/>
                    <a:gd name="T1" fmla="*/ 0 h 27"/>
                    <a:gd name="T2" fmla="*/ 27 h 2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7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31" name="Freeform 5690"/>
                <p:cNvSpPr>
                  <a:spLocks/>
                </p:cNvSpPr>
                <p:nvPr/>
              </p:nvSpPr>
              <p:spPr bwMode="auto">
                <a:xfrm>
                  <a:off x="11938001" y="-3994151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32" name="Freeform 5692"/>
                <p:cNvSpPr>
                  <a:spLocks/>
                </p:cNvSpPr>
                <p:nvPr/>
              </p:nvSpPr>
              <p:spPr bwMode="auto">
                <a:xfrm>
                  <a:off x="12044363" y="-3960813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33" name="Freeform 5694"/>
                <p:cNvSpPr>
                  <a:spLocks/>
                </p:cNvSpPr>
                <p:nvPr/>
              </p:nvSpPr>
              <p:spPr bwMode="auto">
                <a:xfrm>
                  <a:off x="12052301" y="-3927476"/>
                  <a:ext cx="0" cy="30163"/>
                </a:xfrm>
                <a:custGeom>
                  <a:avLst/>
                  <a:gdLst>
                    <a:gd name="T0" fmla="*/ 0 h 19"/>
                    <a:gd name="T1" fmla="*/ 0 h 19"/>
                    <a:gd name="T2" fmla="*/ 19 h 19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9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34" name="Freeform 5696"/>
                <p:cNvSpPr>
                  <a:spLocks/>
                </p:cNvSpPr>
                <p:nvPr/>
              </p:nvSpPr>
              <p:spPr bwMode="auto">
                <a:xfrm>
                  <a:off x="12168188" y="-3897313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35" name="Freeform 5698"/>
                <p:cNvSpPr>
                  <a:spLocks/>
                </p:cNvSpPr>
                <p:nvPr/>
              </p:nvSpPr>
              <p:spPr bwMode="auto">
                <a:xfrm>
                  <a:off x="12326938" y="-3863976"/>
                  <a:ext cx="0" cy="42863"/>
                </a:xfrm>
                <a:custGeom>
                  <a:avLst/>
                  <a:gdLst>
                    <a:gd name="T0" fmla="*/ 0 h 27"/>
                    <a:gd name="T1" fmla="*/ 0 h 27"/>
                    <a:gd name="T2" fmla="*/ 27 h 2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7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36" name="Freeform 5700"/>
                <p:cNvSpPr>
                  <a:spLocks/>
                </p:cNvSpPr>
                <p:nvPr/>
              </p:nvSpPr>
              <p:spPr bwMode="auto">
                <a:xfrm>
                  <a:off x="12390438" y="-3821113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37" name="Freeform 5702"/>
                <p:cNvSpPr>
                  <a:spLocks/>
                </p:cNvSpPr>
                <p:nvPr/>
              </p:nvSpPr>
              <p:spPr bwMode="auto">
                <a:xfrm>
                  <a:off x="12398376" y="-3787776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38" name="Freeform 5704"/>
                <p:cNvSpPr>
                  <a:spLocks/>
                </p:cNvSpPr>
                <p:nvPr/>
              </p:nvSpPr>
              <p:spPr bwMode="auto">
                <a:xfrm>
                  <a:off x="12409488" y="-3754438"/>
                  <a:ext cx="0" cy="34925"/>
                </a:xfrm>
                <a:custGeom>
                  <a:avLst/>
                  <a:gdLst>
                    <a:gd name="T0" fmla="*/ 0 h 22"/>
                    <a:gd name="T1" fmla="*/ 0 h 22"/>
                    <a:gd name="T2" fmla="*/ 22 h 2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2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39" name="Freeform 5706"/>
                <p:cNvSpPr>
                  <a:spLocks/>
                </p:cNvSpPr>
                <p:nvPr/>
              </p:nvSpPr>
              <p:spPr bwMode="auto">
                <a:xfrm>
                  <a:off x="12547601" y="-3719513"/>
                  <a:ext cx="0" cy="36513"/>
                </a:xfrm>
                <a:custGeom>
                  <a:avLst/>
                  <a:gdLst>
                    <a:gd name="T0" fmla="*/ 0 h 23"/>
                    <a:gd name="T1" fmla="*/ 0 h 23"/>
                    <a:gd name="T2" fmla="*/ 23 h 2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3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40" name="Freeform 5708"/>
                <p:cNvSpPr>
                  <a:spLocks/>
                </p:cNvSpPr>
                <p:nvPr/>
              </p:nvSpPr>
              <p:spPr bwMode="auto">
                <a:xfrm>
                  <a:off x="12574588" y="-3683001"/>
                  <a:ext cx="0" cy="34925"/>
                </a:xfrm>
                <a:custGeom>
                  <a:avLst/>
                  <a:gdLst>
                    <a:gd name="T0" fmla="*/ 0 h 22"/>
                    <a:gd name="T1" fmla="*/ 0 h 22"/>
                    <a:gd name="T2" fmla="*/ 22 h 2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2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41" name="Freeform 5710"/>
                <p:cNvSpPr>
                  <a:spLocks/>
                </p:cNvSpPr>
                <p:nvPr/>
              </p:nvSpPr>
              <p:spPr bwMode="auto">
                <a:xfrm>
                  <a:off x="12585701" y="-3648076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42" name="Freeform 5712"/>
                <p:cNvSpPr>
                  <a:spLocks/>
                </p:cNvSpPr>
                <p:nvPr/>
              </p:nvSpPr>
              <p:spPr bwMode="auto">
                <a:xfrm>
                  <a:off x="12612688" y="-3614738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43" name="Freeform 5714"/>
                <p:cNvSpPr>
                  <a:spLocks/>
                </p:cNvSpPr>
                <p:nvPr/>
              </p:nvSpPr>
              <p:spPr bwMode="auto">
                <a:xfrm>
                  <a:off x="12665076" y="-3581401"/>
                  <a:ext cx="0" cy="34925"/>
                </a:xfrm>
                <a:custGeom>
                  <a:avLst/>
                  <a:gdLst>
                    <a:gd name="T0" fmla="*/ 0 h 22"/>
                    <a:gd name="T1" fmla="*/ 0 h 22"/>
                    <a:gd name="T2" fmla="*/ 22 h 2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2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44" name="Freeform 5716"/>
                <p:cNvSpPr>
                  <a:spLocks/>
                </p:cNvSpPr>
                <p:nvPr/>
              </p:nvSpPr>
              <p:spPr bwMode="auto">
                <a:xfrm>
                  <a:off x="12736513" y="-3546476"/>
                  <a:ext cx="0" cy="41275"/>
                </a:xfrm>
                <a:custGeom>
                  <a:avLst/>
                  <a:gdLst>
                    <a:gd name="T0" fmla="*/ 0 h 26"/>
                    <a:gd name="T1" fmla="*/ 0 h 26"/>
                    <a:gd name="T2" fmla="*/ 26 h 2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45" name="Freeform 5718"/>
                <p:cNvSpPr>
                  <a:spLocks/>
                </p:cNvSpPr>
                <p:nvPr/>
              </p:nvSpPr>
              <p:spPr bwMode="auto">
                <a:xfrm>
                  <a:off x="12860338" y="-3505201"/>
                  <a:ext cx="0" cy="30163"/>
                </a:xfrm>
                <a:custGeom>
                  <a:avLst/>
                  <a:gdLst>
                    <a:gd name="T0" fmla="*/ 0 h 19"/>
                    <a:gd name="T1" fmla="*/ 0 h 19"/>
                    <a:gd name="T2" fmla="*/ 19 h 19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9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46" name="Freeform 5720"/>
                <p:cNvSpPr>
                  <a:spLocks/>
                </p:cNvSpPr>
                <p:nvPr/>
              </p:nvSpPr>
              <p:spPr bwMode="auto">
                <a:xfrm>
                  <a:off x="12895263" y="-3475038"/>
                  <a:ext cx="0" cy="66675"/>
                </a:xfrm>
                <a:custGeom>
                  <a:avLst/>
                  <a:gdLst>
                    <a:gd name="T0" fmla="*/ 0 h 42"/>
                    <a:gd name="T1" fmla="*/ 0 h 42"/>
                    <a:gd name="T2" fmla="*/ 42 h 4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2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47" name="Freeform 5722"/>
                <p:cNvSpPr>
                  <a:spLocks/>
                </p:cNvSpPr>
                <p:nvPr/>
              </p:nvSpPr>
              <p:spPr bwMode="auto">
                <a:xfrm>
                  <a:off x="12906376" y="-3408363"/>
                  <a:ext cx="0" cy="34925"/>
                </a:xfrm>
                <a:custGeom>
                  <a:avLst/>
                  <a:gdLst>
                    <a:gd name="T0" fmla="*/ 0 h 22"/>
                    <a:gd name="T1" fmla="*/ 0 h 22"/>
                    <a:gd name="T2" fmla="*/ 22 h 2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2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48" name="Freeform 5724"/>
                <p:cNvSpPr>
                  <a:spLocks/>
                </p:cNvSpPr>
                <p:nvPr/>
              </p:nvSpPr>
              <p:spPr bwMode="auto">
                <a:xfrm>
                  <a:off x="12973051" y="-3373438"/>
                  <a:ext cx="0" cy="41275"/>
                </a:xfrm>
                <a:custGeom>
                  <a:avLst/>
                  <a:gdLst>
                    <a:gd name="T0" fmla="*/ 0 h 26"/>
                    <a:gd name="T1" fmla="*/ 0 h 26"/>
                    <a:gd name="T2" fmla="*/ 26 h 2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49" name="Freeform 5726"/>
                <p:cNvSpPr>
                  <a:spLocks/>
                </p:cNvSpPr>
                <p:nvPr/>
              </p:nvSpPr>
              <p:spPr bwMode="auto">
                <a:xfrm>
                  <a:off x="13098463" y="-3332163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50" name="Freeform 5728"/>
                <p:cNvSpPr>
                  <a:spLocks/>
                </p:cNvSpPr>
                <p:nvPr/>
              </p:nvSpPr>
              <p:spPr bwMode="auto">
                <a:xfrm>
                  <a:off x="13214351" y="-3298826"/>
                  <a:ext cx="0" cy="30163"/>
                </a:xfrm>
                <a:custGeom>
                  <a:avLst/>
                  <a:gdLst>
                    <a:gd name="T0" fmla="*/ 0 h 19"/>
                    <a:gd name="T1" fmla="*/ 0 h 19"/>
                    <a:gd name="T2" fmla="*/ 19 h 19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19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51" name="Freeform 5730"/>
                <p:cNvSpPr>
                  <a:spLocks/>
                </p:cNvSpPr>
                <p:nvPr/>
              </p:nvSpPr>
              <p:spPr bwMode="auto">
                <a:xfrm>
                  <a:off x="13252451" y="-3268663"/>
                  <a:ext cx="0" cy="41275"/>
                </a:xfrm>
                <a:custGeom>
                  <a:avLst/>
                  <a:gdLst>
                    <a:gd name="T0" fmla="*/ 0 h 26"/>
                    <a:gd name="T1" fmla="*/ 0 h 26"/>
                    <a:gd name="T2" fmla="*/ 26 h 2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52" name="Freeform 5732"/>
                <p:cNvSpPr>
                  <a:spLocks/>
                </p:cNvSpPr>
                <p:nvPr/>
              </p:nvSpPr>
              <p:spPr bwMode="auto">
                <a:xfrm>
                  <a:off x="13436601" y="-3227388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53" name="Freeform 5734"/>
                <p:cNvSpPr>
                  <a:spLocks/>
                </p:cNvSpPr>
                <p:nvPr/>
              </p:nvSpPr>
              <p:spPr bwMode="auto">
                <a:xfrm>
                  <a:off x="13469938" y="-3194051"/>
                  <a:ext cx="0" cy="42863"/>
                </a:xfrm>
                <a:custGeom>
                  <a:avLst/>
                  <a:gdLst>
                    <a:gd name="T0" fmla="*/ 0 h 27"/>
                    <a:gd name="T1" fmla="*/ 0 h 27"/>
                    <a:gd name="T2" fmla="*/ 27 h 2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7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54" name="Freeform 5736"/>
                <p:cNvSpPr>
                  <a:spLocks/>
                </p:cNvSpPr>
                <p:nvPr/>
              </p:nvSpPr>
              <p:spPr bwMode="auto">
                <a:xfrm>
                  <a:off x="13631863" y="-3151188"/>
                  <a:ext cx="0" cy="33338"/>
                </a:xfrm>
                <a:custGeom>
                  <a:avLst/>
                  <a:gdLst>
                    <a:gd name="T0" fmla="*/ 0 h 21"/>
                    <a:gd name="T1" fmla="*/ 0 h 21"/>
                    <a:gd name="T2" fmla="*/ 21 h 2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1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55" name="Freeform 5738"/>
                <p:cNvSpPr>
                  <a:spLocks/>
                </p:cNvSpPr>
                <p:nvPr/>
              </p:nvSpPr>
              <p:spPr bwMode="auto">
                <a:xfrm>
                  <a:off x="14031913" y="-3117851"/>
                  <a:ext cx="0" cy="38100"/>
                </a:xfrm>
                <a:custGeom>
                  <a:avLst/>
                  <a:gdLst>
                    <a:gd name="T0" fmla="*/ 0 h 24"/>
                    <a:gd name="T1" fmla="*/ 0 h 24"/>
                    <a:gd name="T2" fmla="*/ 24 h 2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4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56" name="Freeform 5740"/>
                <p:cNvSpPr>
                  <a:spLocks/>
                </p:cNvSpPr>
                <p:nvPr/>
              </p:nvSpPr>
              <p:spPr bwMode="auto">
                <a:xfrm>
                  <a:off x="14366876" y="-3079751"/>
                  <a:ext cx="0" cy="41275"/>
                </a:xfrm>
                <a:custGeom>
                  <a:avLst/>
                  <a:gdLst>
                    <a:gd name="T0" fmla="*/ 0 h 26"/>
                    <a:gd name="T1" fmla="*/ 0 h 26"/>
                    <a:gd name="T2" fmla="*/ 26 h 2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57" name="Freeform 5742"/>
                <p:cNvSpPr>
                  <a:spLocks/>
                </p:cNvSpPr>
                <p:nvPr/>
              </p:nvSpPr>
              <p:spPr bwMode="auto">
                <a:xfrm>
                  <a:off x="14438313" y="-3038476"/>
                  <a:ext cx="0" cy="41275"/>
                </a:xfrm>
                <a:custGeom>
                  <a:avLst/>
                  <a:gdLst>
                    <a:gd name="T0" fmla="*/ 0 h 26"/>
                    <a:gd name="T1" fmla="*/ 0 h 26"/>
                    <a:gd name="T2" fmla="*/ 26 h 2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58" name="Freeform 5744"/>
                <p:cNvSpPr>
                  <a:spLocks/>
                </p:cNvSpPr>
                <p:nvPr/>
              </p:nvSpPr>
              <p:spPr bwMode="auto">
                <a:xfrm>
                  <a:off x="14490701" y="-2997201"/>
                  <a:ext cx="0" cy="77788"/>
                </a:xfrm>
                <a:custGeom>
                  <a:avLst/>
                  <a:gdLst>
                    <a:gd name="T0" fmla="*/ 0 h 49"/>
                    <a:gd name="T1" fmla="*/ 0 h 49"/>
                    <a:gd name="T2" fmla="*/ 49 h 49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4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9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59" name="Freeform 5746"/>
                <p:cNvSpPr>
                  <a:spLocks/>
                </p:cNvSpPr>
                <p:nvPr/>
              </p:nvSpPr>
              <p:spPr bwMode="auto">
                <a:xfrm>
                  <a:off x="14738351" y="-2919413"/>
                  <a:ext cx="0" cy="34925"/>
                </a:xfrm>
                <a:custGeom>
                  <a:avLst/>
                  <a:gdLst>
                    <a:gd name="T0" fmla="*/ 0 h 22"/>
                    <a:gd name="T1" fmla="*/ 0 h 22"/>
                    <a:gd name="T2" fmla="*/ 22 h 2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2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60" name="Freeform 5748"/>
                <p:cNvSpPr>
                  <a:spLocks/>
                </p:cNvSpPr>
                <p:nvPr/>
              </p:nvSpPr>
              <p:spPr bwMode="auto">
                <a:xfrm>
                  <a:off x="14927263" y="-2884488"/>
                  <a:ext cx="0" cy="38100"/>
                </a:xfrm>
                <a:custGeom>
                  <a:avLst/>
                  <a:gdLst>
                    <a:gd name="T0" fmla="*/ 0 h 24"/>
                    <a:gd name="T1" fmla="*/ 0 h 24"/>
                    <a:gd name="T2" fmla="*/ 24 h 24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4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61" name="Freeform 5750"/>
                <p:cNvSpPr>
                  <a:spLocks/>
                </p:cNvSpPr>
                <p:nvPr/>
              </p:nvSpPr>
              <p:spPr bwMode="auto">
                <a:xfrm>
                  <a:off x="14935201" y="-2846388"/>
                  <a:ext cx="0" cy="41275"/>
                </a:xfrm>
                <a:custGeom>
                  <a:avLst/>
                  <a:gdLst>
                    <a:gd name="T0" fmla="*/ 0 h 26"/>
                    <a:gd name="T1" fmla="*/ 0 h 26"/>
                    <a:gd name="T2" fmla="*/ 26 h 2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62" name="Freeform 5752"/>
                <p:cNvSpPr>
                  <a:spLocks/>
                </p:cNvSpPr>
                <p:nvPr/>
              </p:nvSpPr>
              <p:spPr bwMode="auto">
                <a:xfrm>
                  <a:off x="15168563" y="-2805113"/>
                  <a:ext cx="0" cy="41275"/>
                </a:xfrm>
                <a:custGeom>
                  <a:avLst/>
                  <a:gdLst>
                    <a:gd name="T0" fmla="*/ 0 h 26"/>
                    <a:gd name="T1" fmla="*/ 0 h 26"/>
                    <a:gd name="T2" fmla="*/ 26 h 2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63" name="Freeform 5754"/>
                <p:cNvSpPr>
                  <a:spLocks/>
                </p:cNvSpPr>
                <p:nvPr/>
              </p:nvSpPr>
              <p:spPr bwMode="auto">
                <a:xfrm>
                  <a:off x="15246351" y="-2763838"/>
                  <a:ext cx="0" cy="36513"/>
                </a:xfrm>
                <a:custGeom>
                  <a:avLst/>
                  <a:gdLst>
                    <a:gd name="T0" fmla="*/ 0 h 23"/>
                    <a:gd name="T1" fmla="*/ 0 h 23"/>
                    <a:gd name="T2" fmla="*/ 23 h 2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3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64" name="Freeform 5756"/>
                <p:cNvSpPr>
                  <a:spLocks/>
                </p:cNvSpPr>
                <p:nvPr/>
              </p:nvSpPr>
              <p:spPr bwMode="auto">
                <a:xfrm>
                  <a:off x="15567026" y="-2727326"/>
                  <a:ext cx="0" cy="41275"/>
                </a:xfrm>
                <a:custGeom>
                  <a:avLst/>
                  <a:gdLst>
                    <a:gd name="T0" fmla="*/ 0 h 26"/>
                    <a:gd name="T1" fmla="*/ 0 h 26"/>
                    <a:gd name="T2" fmla="*/ 26 h 2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65" name="Freeform 5758"/>
                <p:cNvSpPr>
                  <a:spLocks/>
                </p:cNvSpPr>
                <p:nvPr/>
              </p:nvSpPr>
              <p:spPr bwMode="auto">
                <a:xfrm>
                  <a:off x="15635288" y="-2686051"/>
                  <a:ext cx="0" cy="42863"/>
                </a:xfrm>
                <a:custGeom>
                  <a:avLst/>
                  <a:gdLst>
                    <a:gd name="T0" fmla="*/ 0 h 27"/>
                    <a:gd name="T1" fmla="*/ 0 h 27"/>
                    <a:gd name="T2" fmla="*/ 27 h 27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7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66" name="Freeform 5760"/>
                <p:cNvSpPr>
                  <a:spLocks/>
                </p:cNvSpPr>
                <p:nvPr/>
              </p:nvSpPr>
              <p:spPr bwMode="auto">
                <a:xfrm>
                  <a:off x="15965488" y="-2643188"/>
                  <a:ext cx="0" cy="36513"/>
                </a:xfrm>
                <a:custGeom>
                  <a:avLst/>
                  <a:gdLst>
                    <a:gd name="T0" fmla="*/ 0 h 23"/>
                    <a:gd name="T1" fmla="*/ 0 h 23"/>
                    <a:gd name="T2" fmla="*/ 23 h 23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3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67" name="Freeform 5762"/>
                <p:cNvSpPr>
                  <a:spLocks/>
                </p:cNvSpPr>
                <p:nvPr/>
              </p:nvSpPr>
              <p:spPr bwMode="auto">
                <a:xfrm>
                  <a:off x="16425863" y="-2606676"/>
                  <a:ext cx="0" cy="34925"/>
                </a:xfrm>
                <a:custGeom>
                  <a:avLst/>
                  <a:gdLst>
                    <a:gd name="T0" fmla="*/ 0 h 22"/>
                    <a:gd name="T1" fmla="*/ 0 h 22"/>
                    <a:gd name="T2" fmla="*/ 22 h 2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2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68" name="Freeform 5764"/>
                <p:cNvSpPr>
                  <a:spLocks/>
                </p:cNvSpPr>
                <p:nvPr/>
              </p:nvSpPr>
              <p:spPr bwMode="auto">
                <a:xfrm>
                  <a:off x="16522701" y="-2571751"/>
                  <a:ext cx="0" cy="41275"/>
                </a:xfrm>
                <a:custGeom>
                  <a:avLst/>
                  <a:gdLst>
                    <a:gd name="T0" fmla="*/ 0 h 26"/>
                    <a:gd name="T1" fmla="*/ 0 h 26"/>
                    <a:gd name="T2" fmla="*/ 26 h 2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69" name="Freeform 5767"/>
                <p:cNvSpPr>
                  <a:spLocks/>
                </p:cNvSpPr>
                <p:nvPr/>
              </p:nvSpPr>
              <p:spPr bwMode="auto">
                <a:xfrm>
                  <a:off x="17110075" y="-2530475"/>
                  <a:ext cx="0" cy="41275"/>
                </a:xfrm>
                <a:custGeom>
                  <a:avLst/>
                  <a:gdLst>
                    <a:gd name="T0" fmla="*/ 0 h 26"/>
                    <a:gd name="T1" fmla="*/ 0 h 26"/>
                    <a:gd name="T2" fmla="*/ 26 h 26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2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6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70" name="Freeform 5769"/>
                <p:cNvSpPr>
                  <a:spLocks/>
                </p:cNvSpPr>
                <p:nvPr/>
              </p:nvSpPr>
              <p:spPr bwMode="auto">
                <a:xfrm>
                  <a:off x="17765713" y="-24892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71" name="Line 5771"/>
                <p:cNvSpPr>
                  <a:spLocks noChangeShapeType="1"/>
                </p:cNvSpPr>
                <p:nvPr/>
              </p:nvSpPr>
              <p:spPr bwMode="auto">
                <a:xfrm>
                  <a:off x="7270750" y="-6970713"/>
                  <a:ext cx="169863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72" name="Line 5773"/>
                <p:cNvSpPr>
                  <a:spLocks noChangeShapeType="1"/>
                </p:cNvSpPr>
                <p:nvPr/>
              </p:nvSpPr>
              <p:spPr bwMode="auto">
                <a:xfrm>
                  <a:off x="7361238" y="-7024688"/>
                  <a:ext cx="0" cy="112713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73" name="Line 5775"/>
                <p:cNvSpPr>
                  <a:spLocks noChangeShapeType="1"/>
                </p:cNvSpPr>
                <p:nvPr/>
              </p:nvSpPr>
              <p:spPr bwMode="auto">
                <a:xfrm>
                  <a:off x="7361238" y="-6911975"/>
                  <a:ext cx="15875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74" name="Line 5777"/>
                <p:cNvSpPr>
                  <a:spLocks noChangeShapeType="1"/>
                </p:cNvSpPr>
                <p:nvPr/>
              </p:nvSpPr>
              <p:spPr bwMode="auto">
                <a:xfrm>
                  <a:off x="7440613" y="-6970713"/>
                  <a:ext cx="0" cy="119063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75" name="Line 5779"/>
                <p:cNvSpPr>
                  <a:spLocks noChangeShapeType="1"/>
                </p:cNvSpPr>
                <p:nvPr/>
              </p:nvSpPr>
              <p:spPr bwMode="auto">
                <a:xfrm>
                  <a:off x="7369175" y="-6911975"/>
                  <a:ext cx="161925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76" name="Line 5781"/>
                <p:cNvSpPr>
                  <a:spLocks noChangeShapeType="1"/>
                </p:cNvSpPr>
                <p:nvPr/>
              </p:nvSpPr>
              <p:spPr bwMode="auto">
                <a:xfrm>
                  <a:off x="7448550" y="-6970713"/>
                  <a:ext cx="0" cy="119063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77" name="Line 5783"/>
                <p:cNvSpPr>
                  <a:spLocks noChangeShapeType="1"/>
                </p:cNvSpPr>
                <p:nvPr/>
              </p:nvSpPr>
              <p:spPr bwMode="auto">
                <a:xfrm>
                  <a:off x="7369175" y="-6911975"/>
                  <a:ext cx="161925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78" name="Line 5785"/>
                <p:cNvSpPr>
                  <a:spLocks noChangeShapeType="1"/>
                </p:cNvSpPr>
                <p:nvPr/>
              </p:nvSpPr>
              <p:spPr bwMode="auto">
                <a:xfrm>
                  <a:off x="7448550" y="-6970713"/>
                  <a:ext cx="0" cy="119063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79" name="Line 5787"/>
                <p:cNvSpPr>
                  <a:spLocks noChangeShapeType="1"/>
                </p:cNvSpPr>
                <p:nvPr/>
              </p:nvSpPr>
              <p:spPr bwMode="auto">
                <a:xfrm>
                  <a:off x="7478713" y="-6911975"/>
                  <a:ext cx="157163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80" name="Line 5789"/>
                <p:cNvSpPr>
                  <a:spLocks noChangeShapeType="1"/>
                </p:cNvSpPr>
                <p:nvPr/>
              </p:nvSpPr>
              <p:spPr bwMode="auto">
                <a:xfrm>
                  <a:off x="7558088" y="-6970713"/>
                  <a:ext cx="0" cy="119063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81" name="Line 5791"/>
                <p:cNvSpPr>
                  <a:spLocks noChangeShapeType="1"/>
                </p:cNvSpPr>
                <p:nvPr/>
              </p:nvSpPr>
              <p:spPr bwMode="auto">
                <a:xfrm>
                  <a:off x="7519988" y="-6911975"/>
                  <a:ext cx="161925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82" name="Line 5793"/>
                <p:cNvSpPr>
                  <a:spLocks noChangeShapeType="1"/>
                </p:cNvSpPr>
                <p:nvPr/>
              </p:nvSpPr>
              <p:spPr bwMode="auto">
                <a:xfrm>
                  <a:off x="7602538" y="-6970713"/>
                  <a:ext cx="0" cy="119063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83" name="Line 5795"/>
                <p:cNvSpPr>
                  <a:spLocks noChangeShapeType="1"/>
                </p:cNvSpPr>
                <p:nvPr/>
              </p:nvSpPr>
              <p:spPr bwMode="auto">
                <a:xfrm>
                  <a:off x="7786688" y="-6756400"/>
                  <a:ext cx="15875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84" name="Line 5797"/>
                <p:cNvSpPr>
                  <a:spLocks noChangeShapeType="1"/>
                </p:cNvSpPr>
                <p:nvPr/>
              </p:nvSpPr>
              <p:spPr bwMode="auto">
                <a:xfrm>
                  <a:off x="7866063" y="-6810375"/>
                  <a:ext cx="0" cy="11430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85" name="Line 5799"/>
                <p:cNvSpPr>
                  <a:spLocks noChangeShapeType="1"/>
                </p:cNvSpPr>
                <p:nvPr/>
              </p:nvSpPr>
              <p:spPr bwMode="auto">
                <a:xfrm>
                  <a:off x="8107363" y="-6535738"/>
                  <a:ext cx="157163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86" name="Line 5801"/>
                <p:cNvSpPr>
                  <a:spLocks noChangeShapeType="1"/>
                </p:cNvSpPr>
                <p:nvPr/>
              </p:nvSpPr>
              <p:spPr bwMode="auto">
                <a:xfrm>
                  <a:off x="8186738" y="-6594475"/>
                  <a:ext cx="0" cy="112713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87" name="Line 5803"/>
                <p:cNvSpPr>
                  <a:spLocks noChangeShapeType="1"/>
                </p:cNvSpPr>
                <p:nvPr/>
              </p:nvSpPr>
              <p:spPr bwMode="auto">
                <a:xfrm>
                  <a:off x="8426450" y="-6319838"/>
                  <a:ext cx="15875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88" name="Line 5805"/>
                <p:cNvSpPr>
                  <a:spLocks noChangeShapeType="1"/>
                </p:cNvSpPr>
                <p:nvPr/>
              </p:nvSpPr>
              <p:spPr bwMode="auto">
                <a:xfrm>
                  <a:off x="8505825" y="-6376988"/>
                  <a:ext cx="0" cy="117475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89" name="Line 5807"/>
                <p:cNvSpPr>
                  <a:spLocks noChangeShapeType="1"/>
                </p:cNvSpPr>
                <p:nvPr/>
              </p:nvSpPr>
              <p:spPr bwMode="auto">
                <a:xfrm>
                  <a:off x="9447213" y="-5657850"/>
                  <a:ext cx="16510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90" name="Line 5809"/>
                <p:cNvSpPr>
                  <a:spLocks noChangeShapeType="1"/>
                </p:cNvSpPr>
                <p:nvPr/>
              </p:nvSpPr>
              <p:spPr bwMode="auto">
                <a:xfrm>
                  <a:off x="9532938" y="-5718175"/>
                  <a:ext cx="0" cy="112713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91" name="Line 5811"/>
                <p:cNvSpPr>
                  <a:spLocks noChangeShapeType="1"/>
                </p:cNvSpPr>
                <p:nvPr/>
              </p:nvSpPr>
              <p:spPr bwMode="auto">
                <a:xfrm>
                  <a:off x="9906000" y="-5184775"/>
                  <a:ext cx="161925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92" name="Line 5813"/>
                <p:cNvSpPr>
                  <a:spLocks noChangeShapeType="1"/>
                </p:cNvSpPr>
                <p:nvPr/>
              </p:nvSpPr>
              <p:spPr bwMode="auto">
                <a:xfrm>
                  <a:off x="9985375" y="-5243513"/>
                  <a:ext cx="0" cy="112713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93" name="Line 5815"/>
                <p:cNvSpPr>
                  <a:spLocks noChangeShapeType="1"/>
                </p:cNvSpPr>
                <p:nvPr/>
              </p:nvSpPr>
              <p:spPr bwMode="auto">
                <a:xfrm>
                  <a:off x="10233025" y="-4897438"/>
                  <a:ext cx="161925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94" name="Line 5817"/>
                <p:cNvSpPr>
                  <a:spLocks noChangeShapeType="1"/>
                </p:cNvSpPr>
                <p:nvPr/>
              </p:nvSpPr>
              <p:spPr bwMode="auto">
                <a:xfrm>
                  <a:off x="10317163" y="-4957763"/>
                  <a:ext cx="0" cy="112713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95" name="Line 5819"/>
                <p:cNvSpPr>
                  <a:spLocks noChangeShapeType="1"/>
                </p:cNvSpPr>
                <p:nvPr/>
              </p:nvSpPr>
              <p:spPr bwMode="auto">
                <a:xfrm>
                  <a:off x="10375900" y="-4770438"/>
                  <a:ext cx="15875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96" name="Line 5821"/>
                <p:cNvSpPr>
                  <a:spLocks noChangeShapeType="1"/>
                </p:cNvSpPr>
                <p:nvPr/>
              </p:nvSpPr>
              <p:spPr bwMode="auto">
                <a:xfrm>
                  <a:off x="10455275" y="-4830763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97" name="Line 5823"/>
                <p:cNvSpPr>
                  <a:spLocks noChangeShapeType="1"/>
                </p:cNvSpPr>
                <p:nvPr/>
              </p:nvSpPr>
              <p:spPr bwMode="auto">
                <a:xfrm>
                  <a:off x="10526713" y="-4638675"/>
                  <a:ext cx="161925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98" name="Line 5825"/>
                <p:cNvSpPr>
                  <a:spLocks noChangeShapeType="1"/>
                </p:cNvSpPr>
                <p:nvPr/>
              </p:nvSpPr>
              <p:spPr bwMode="auto">
                <a:xfrm>
                  <a:off x="10606088" y="-4699000"/>
                  <a:ext cx="0" cy="117475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399" name="Line 5827"/>
                <p:cNvSpPr>
                  <a:spLocks noChangeShapeType="1"/>
                </p:cNvSpPr>
                <p:nvPr/>
              </p:nvSpPr>
              <p:spPr bwMode="auto">
                <a:xfrm>
                  <a:off x="11155363" y="-4344988"/>
                  <a:ext cx="161925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00" name="Line 5829"/>
                <p:cNvSpPr>
                  <a:spLocks noChangeShapeType="1"/>
                </p:cNvSpPr>
                <p:nvPr/>
              </p:nvSpPr>
              <p:spPr bwMode="auto">
                <a:xfrm>
                  <a:off x="11237913" y="-4405313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01" name="Line 5831"/>
                <p:cNvSpPr>
                  <a:spLocks noChangeShapeType="1"/>
                </p:cNvSpPr>
                <p:nvPr/>
              </p:nvSpPr>
              <p:spPr bwMode="auto">
                <a:xfrm>
                  <a:off x="11182350" y="-4311650"/>
                  <a:ext cx="161925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02" name="Line 5833"/>
                <p:cNvSpPr>
                  <a:spLocks noChangeShapeType="1"/>
                </p:cNvSpPr>
                <p:nvPr/>
              </p:nvSpPr>
              <p:spPr bwMode="auto">
                <a:xfrm>
                  <a:off x="11264900" y="-4371975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03" name="Line 5835"/>
                <p:cNvSpPr>
                  <a:spLocks noChangeShapeType="1"/>
                </p:cNvSpPr>
                <p:nvPr/>
              </p:nvSpPr>
              <p:spPr bwMode="auto">
                <a:xfrm>
                  <a:off x="11441113" y="-4243388"/>
                  <a:ext cx="15875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04" name="Line 5837"/>
                <p:cNvSpPr>
                  <a:spLocks noChangeShapeType="1"/>
                </p:cNvSpPr>
                <p:nvPr/>
              </p:nvSpPr>
              <p:spPr bwMode="auto">
                <a:xfrm>
                  <a:off x="11520488" y="-4303713"/>
                  <a:ext cx="0" cy="12065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05" name="Line 5839"/>
                <p:cNvSpPr>
                  <a:spLocks noChangeShapeType="1"/>
                </p:cNvSpPr>
                <p:nvPr/>
              </p:nvSpPr>
              <p:spPr bwMode="auto">
                <a:xfrm>
                  <a:off x="11520488" y="-4133850"/>
                  <a:ext cx="15875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06" name="Line 5841"/>
                <p:cNvSpPr>
                  <a:spLocks noChangeShapeType="1"/>
                </p:cNvSpPr>
                <p:nvPr/>
              </p:nvSpPr>
              <p:spPr bwMode="auto">
                <a:xfrm>
                  <a:off x="11599863" y="-4194175"/>
                  <a:ext cx="0" cy="112713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07" name="Line 5843"/>
                <p:cNvSpPr>
                  <a:spLocks noChangeShapeType="1"/>
                </p:cNvSpPr>
                <p:nvPr/>
              </p:nvSpPr>
              <p:spPr bwMode="auto">
                <a:xfrm>
                  <a:off x="13098463" y="-3298825"/>
                  <a:ext cx="161925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08" name="Line 5845"/>
                <p:cNvSpPr>
                  <a:spLocks noChangeShapeType="1"/>
                </p:cNvSpPr>
                <p:nvPr/>
              </p:nvSpPr>
              <p:spPr bwMode="auto">
                <a:xfrm>
                  <a:off x="13181013" y="-3355975"/>
                  <a:ext cx="0" cy="117475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09" name="Line 5847"/>
                <p:cNvSpPr>
                  <a:spLocks noChangeShapeType="1"/>
                </p:cNvSpPr>
                <p:nvPr/>
              </p:nvSpPr>
              <p:spPr bwMode="auto">
                <a:xfrm>
                  <a:off x="13320713" y="-3227388"/>
                  <a:ext cx="168275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10" name="Line 5849"/>
                <p:cNvSpPr>
                  <a:spLocks noChangeShapeType="1"/>
                </p:cNvSpPr>
                <p:nvPr/>
              </p:nvSpPr>
              <p:spPr bwMode="auto">
                <a:xfrm>
                  <a:off x="13403263" y="-3287713"/>
                  <a:ext cx="0" cy="112713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11" name="Line 5851"/>
                <p:cNvSpPr>
                  <a:spLocks noChangeShapeType="1"/>
                </p:cNvSpPr>
                <p:nvPr/>
              </p:nvSpPr>
              <p:spPr bwMode="auto">
                <a:xfrm>
                  <a:off x="13500100" y="-3151188"/>
                  <a:ext cx="15875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12" name="Line 5853"/>
                <p:cNvSpPr>
                  <a:spLocks noChangeShapeType="1"/>
                </p:cNvSpPr>
                <p:nvPr/>
              </p:nvSpPr>
              <p:spPr bwMode="auto">
                <a:xfrm>
                  <a:off x="13579475" y="-3211513"/>
                  <a:ext cx="0" cy="119063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13" name="Line 5855"/>
                <p:cNvSpPr>
                  <a:spLocks noChangeShapeType="1"/>
                </p:cNvSpPr>
                <p:nvPr/>
              </p:nvSpPr>
              <p:spPr bwMode="auto">
                <a:xfrm>
                  <a:off x="13730288" y="-3117850"/>
                  <a:ext cx="15875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14" name="Line 5857"/>
                <p:cNvSpPr>
                  <a:spLocks noChangeShapeType="1"/>
                </p:cNvSpPr>
                <p:nvPr/>
              </p:nvSpPr>
              <p:spPr bwMode="auto">
                <a:xfrm>
                  <a:off x="13809663" y="-3175000"/>
                  <a:ext cx="0" cy="117475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15" name="Line 5859"/>
                <p:cNvSpPr>
                  <a:spLocks noChangeShapeType="1"/>
                </p:cNvSpPr>
                <p:nvPr/>
              </p:nvSpPr>
              <p:spPr bwMode="auto">
                <a:xfrm>
                  <a:off x="17071975" y="-2489200"/>
                  <a:ext cx="161925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16" name="Line 5861"/>
                <p:cNvSpPr>
                  <a:spLocks noChangeShapeType="1"/>
                </p:cNvSpPr>
                <p:nvPr/>
              </p:nvSpPr>
              <p:spPr bwMode="auto">
                <a:xfrm>
                  <a:off x="17151350" y="-2549525"/>
                  <a:ext cx="0" cy="115888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17" name="Line 5863"/>
                <p:cNvSpPr>
                  <a:spLocks noChangeShapeType="1"/>
                </p:cNvSpPr>
                <p:nvPr/>
              </p:nvSpPr>
              <p:spPr bwMode="auto">
                <a:xfrm>
                  <a:off x="17098963" y="-2489200"/>
                  <a:ext cx="161925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18" name="Line 5865"/>
                <p:cNvSpPr>
                  <a:spLocks noChangeShapeType="1"/>
                </p:cNvSpPr>
                <p:nvPr/>
              </p:nvSpPr>
              <p:spPr bwMode="auto">
                <a:xfrm>
                  <a:off x="17178338" y="-2549525"/>
                  <a:ext cx="0" cy="115888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19" name="Line 5867"/>
                <p:cNvSpPr>
                  <a:spLocks noChangeShapeType="1"/>
                </p:cNvSpPr>
                <p:nvPr/>
              </p:nvSpPr>
              <p:spPr bwMode="auto">
                <a:xfrm>
                  <a:off x="17110075" y="-2489200"/>
                  <a:ext cx="15875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20" name="Line 5869"/>
                <p:cNvSpPr>
                  <a:spLocks noChangeShapeType="1"/>
                </p:cNvSpPr>
                <p:nvPr/>
              </p:nvSpPr>
              <p:spPr bwMode="auto">
                <a:xfrm>
                  <a:off x="17189450" y="-2549525"/>
                  <a:ext cx="0" cy="115888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21" name="Line 5871"/>
                <p:cNvSpPr>
                  <a:spLocks noChangeShapeType="1"/>
                </p:cNvSpPr>
                <p:nvPr/>
              </p:nvSpPr>
              <p:spPr bwMode="auto">
                <a:xfrm>
                  <a:off x="17110075" y="-2489200"/>
                  <a:ext cx="15875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22" name="Line 5873"/>
                <p:cNvSpPr>
                  <a:spLocks noChangeShapeType="1"/>
                </p:cNvSpPr>
                <p:nvPr/>
              </p:nvSpPr>
              <p:spPr bwMode="auto">
                <a:xfrm>
                  <a:off x="17189450" y="-2549525"/>
                  <a:ext cx="0" cy="115888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23" name="Line 5875"/>
                <p:cNvSpPr>
                  <a:spLocks noChangeShapeType="1"/>
                </p:cNvSpPr>
                <p:nvPr/>
              </p:nvSpPr>
              <p:spPr bwMode="auto">
                <a:xfrm>
                  <a:off x="17137063" y="-2489200"/>
                  <a:ext cx="157163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24" name="Line 5877"/>
                <p:cNvSpPr>
                  <a:spLocks noChangeShapeType="1"/>
                </p:cNvSpPr>
                <p:nvPr/>
              </p:nvSpPr>
              <p:spPr bwMode="auto">
                <a:xfrm>
                  <a:off x="17214850" y="-2549525"/>
                  <a:ext cx="0" cy="115888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25" name="Line 5879"/>
                <p:cNvSpPr>
                  <a:spLocks noChangeShapeType="1"/>
                </p:cNvSpPr>
                <p:nvPr/>
              </p:nvSpPr>
              <p:spPr bwMode="auto">
                <a:xfrm>
                  <a:off x="17162463" y="-2489200"/>
                  <a:ext cx="166688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26" name="Line 5881"/>
                <p:cNvSpPr>
                  <a:spLocks noChangeShapeType="1"/>
                </p:cNvSpPr>
                <p:nvPr/>
              </p:nvSpPr>
              <p:spPr bwMode="auto">
                <a:xfrm>
                  <a:off x="17241838" y="-2549525"/>
                  <a:ext cx="0" cy="115888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27" name="Line 5883"/>
                <p:cNvSpPr>
                  <a:spLocks noChangeShapeType="1"/>
                </p:cNvSpPr>
                <p:nvPr/>
              </p:nvSpPr>
              <p:spPr bwMode="auto">
                <a:xfrm>
                  <a:off x="17170400" y="-2489200"/>
                  <a:ext cx="15875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28" name="Line 5885"/>
                <p:cNvSpPr>
                  <a:spLocks noChangeShapeType="1"/>
                </p:cNvSpPr>
                <p:nvPr/>
              </p:nvSpPr>
              <p:spPr bwMode="auto">
                <a:xfrm>
                  <a:off x="17249775" y="-2549525"/>
                  <a:ext cx="0" cy="115888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29" name="Line 5887"/>
                <p:cNvSpPr>
                  <a:spLocks noChangeShapeType="1"/>
                </p:cNvSpPr>
                <p:nvPr/>
              </p:nvSpPr>
              <p:spPr bwMode="auto">
                <a:xfrm>
                  <a:off x="17214850" y="-2489200"/>
                  <a:ext cx="15875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30" name="Line 5889"/>
                <p:cNvSpPr>
                  <a:spLocks noChangeShapeType="1"/>
                </p:cNvSpPr>
                <p:nvPr/>
              </p:nvSpPr>
              <p:spPr bwMode="auto">
                <a:xfrm>
                  <a:off x="17294225" y="-2549525"/>
                  <a:ext cx="0" cy="115888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31" name="Line 5891"/>
                <p:cNvSpPr>
                  <a:spLocks noChangeShapeType="1"/>
                </p:cNvSpPr>
                <p:nvPr/>
              </p:nvSpPr>
              <p:spPr bwMode="auto">
                <a:xfrm>
                  <a:off x="17241838" y="-2489200"/>
                  <a:ext cx="169863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32" name="Line 5893"/>
                <p:cNvSpPr>
                  <a:spLocks noChangeShapeType="1"/>
                </p:cNvSpPr>
                <p:nvPr/>
              </p:nvSpPr>
              <p:spPr bwMode="auto">
                <a:xfrm>
                  <a:off x="17329150" y="-2549525"/>
                  <a:ext cx="0" cy="115888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33" name="Line 5895"/>
                <p:cNvSpPr>
                  <a:spLocks noChangeShapeType="1"/>
                </p:cNvSpPr>
                <p:nvPr/>
              </p:nvSpPr>
              <p:spPr bwMode="auto">
                <a:xfrm>
                  <a:off x="17249775" y="-2489200"/>
                  <a:ext cx="168275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34" name="Line 5897"/>
                <p:cNvSpPr>
                  <a:spLocks noChangeShapeType="1"/>
                </p:cNvSpPr>
                <p:nvPr/>
              </p:nvSpPr>
              <p:spPr bwMode="auto">
                <a:xfrm>
                  <a:off x="17329150" y="-2549525"/>
                  <a:ext cx="0" cy="115888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35" name="Line 5899"/>
                <p:cNvSpPr>
                  <a:spLocks noChangeShapeType="1"/>
                </p:cNvSpPr>
                <p:nvPr/>
              </p:nvSpPr>
              <p:spPr bwMode="auto">
                <a:xfrm>
                  <a:off x="17268825" y="-2489200"/>
                  <a:ext cx="157163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36" name="Line 5901"/>
                <p:cNvSpPr>
                  <a:spLocks noChangeShapeType="1"/>
                </p:cNvSpPr>
                <p:nvPr/>
              </p:nvSpPr>
              <p:spPr bwMode="auto">
                <a:xfrm>
                  <a:off x="17346613" y="-2549525"/>
                  <a:ext cx="0" cy="115888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37" name="Line 5903"/>
                <p:cNvSpPr>
                  <a:spLocks noChangeShapeType="1"/>
                </p:cNvSpPr>
                <p:nvPr/>
              </p:nvSpPr>
              <p:spPr bwMode="auto">
                <a:xfrm>
                  <a:off x="17294225" y="-2489200"/>
                  <a:ext cx="158750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38" name="Line 5905"/>
                <p:cNvSpPr>
                  <a:spLocks noChangeShapeType="1"/>
                </p:cNvSpPr>
                <p:nvPr/>
              </p:nvSpPr>
              <p:spPr bwMode="auto">
                <a:xfrm>
                  <a:off x="17373600" y="-2549525"/>
                  <a:ext cx="0" cy="115888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39" name="Line 5907"/>
                <p:cNvSpPr>
                  <a:spLocks noChangeShapeType="1"/>
                </p:cNvSpPr>
                <p:nvPr/>
              </p:nvSpPr>
              <p:spPr bwMode="auto">
                <a:xfrm>
                  <a:off x="17524413" y="-2489200"/>
                  <a:ext cx="161925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40" name="Line 5909"/>
                <p:cNvSpPr>
                  <a:spLocks noChangeShapeType="1"/>
                </p:cNvSpPr>
                <p:nvPr/>
              </p:nvSpPr>
              <p:spPr bwMode="auto">
                <a:xfrm>
                  <a:off x="17606963" y="-2549525"/>
                  <a:ext cx="0" cy="115888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41" name="Line 5911"/>
                <p:cNvSpPr>
                  <a:spLocks noChangeShapeType="1"/>
                </p:cNvSpPr>
                <p:nvPr/>
              </p:nvSpPr>
              <p:spPr bwMode="auto">
                <a:xfrm>
                  <a:off x="17614900" y="-2489200"/>
                  <a:ext cx="157163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42" name="Line 5913"/>
                <p:cNvSpPr>
                  <a:spLocks noChangeShapeType="1"/>
                </p:cNvSpPr>
                <p:nvPr/>
              </p:nvSpPr>
              <p:spPr bwMode="auto">
                <a:xfrm>
                  <a:off x="17694275" y="-2549525"/>
                  <a:ext cx="0" cy="115888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43" name="Line 5915"/>
                <p:cNvSpPr>
                  <a:spLocks noChangeShapeType="1"/>
                </p:cNvSpPr>
                <p:nvPr/>
              </p:nvSpPr>
              <p:spPr bwMode="auto">
                <a:xfrm>
                  <a:off x="17686338" y="-2489200"/>
                  <a:ext cx="157163" cy="0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  <p:sp>
              <p:nvSpPr>
                <p:cNvPr id="10444" name="Line 5917"/>
                <p:cNvSpPr>
                  <a:spLocks noChangeShapeType="1"/>
                </p:cNvSpPr>
                <p:nvPr/>
              </p:nvSpPr>
              <p:spPr bwMode="auto">
                <a:xfrm>
                  <a:off x="17765713" y="-2549525"/>
                  <a:ext cx="0" cy="115888"/>
                </a:xfrm>
                <a:prstGeom prst="line">
                  <a:avLst/>
                </a:prstGeom>
                <a:noFill/>
                <a:ln w="28575" cap="sq">
                  <a:solidFill>
                    <a:srgbClr val="EC222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45714" tIns="22857" rIns="45714" bIns="22857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aseline="-25000"/>
                </a:p>
              </p:txBody>
            </p:sp>
          </p:grpSp>
        </p:grpSp>
        <p:sp>
          <p:nvSpPr>
            <p:cNvPr id="2018" name="Rectangle 388"/>
            <p:cNvSpPr>
              <a:spLocks noChangeArrowheads="1"/>
            </p:cNvSpPr>
            <p:nvPr/>
          </p:nvSpPr>
          <p:spPr bwMode="auto">
            <a:xfrm>
              <a:off x="18645392" y="8984973"/>
              <a:ext cx="282165" cy="307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1218971"/>
              <a:r>
                <a:rPr lang="en-US" altLang="en-US" sz="1000" dirty="0">
                  <a:solidFill>
                    <a:srgbClr val="000000"/>
                  </a:solidFill>
                </a:rPr>
                <a:t>84</a:t>
              </a:r>
              <a:endParaRPr lang="en-US" altLang="en-US" sz="1000" dirty="0"/>
            </a:p>
          </p:txBody>
        </p:sp>
        <p:sp>
          <p:nvSpPr>
            <p:cNvPr id="2019" name="Line 14"/>
            <p:cNvSpPr>
              <a:spLocks noChangeShapeType="1"/>
            </p:cNvSpPr>
            <p:nvPr/>
          </p:nvSpPr>
          <p:spPr bwMode="auto">
            <a:xfrm flipV="1">
              <a:off x="18786470" y="8724147"/>
              <a:ext cx="0" cy="112004"/>
            </a:xfrm>
            <a:prstGeom prst="line">
              <a:avLst/>
            </a:prstGeom>
            <a:noFill/>
            <a:ln w="9525" cap="flat">
              <a:solidFill>
                <a:srgbClr val="01010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04" tIns="60952" rIns="121904" bIns="60952" numCol="1" anchor="t" anchorCtr="0" compatLnSpc="1">
              <a:prstTxWarp prst="textNoShape">
                <a:avLst/>
              </a:prstTxWarp>
            </a:bodyPr>
            <a:lstStyle/>
            <a:p>
              <a:endParaRPr lang="en-US" sz="1000"/>
            </a:p>
          </p:txBody>
        </p:sp>
      </p:grpSp>
      <p:sp>
        <p:nvSpPr>
          <p:cNvPr id="2011" name="Rectangle 430"/>
          <p:cNvSpPr>
            <a:spLocks noChangeArrowheads="1"/>
          </p:cNvSpPr>
          <p:nvPr/>
        </p:nvSpPr>
        <p:spPr bwMode="auto">
          <a:xfrm>
            <a:off x="9142193" y="5046290"/>
            <a:ext cx="70533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218971"/>
            <a:r>
              <a:rPr lang="en-US" altLang="en-US" sz="1000" dirty="0">
                <a:solidFill>
                  <a:srgbClr val="01010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4409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1B38C5-8E4E-844B-93D2-9FA3EDC5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Updated Overall Survival by Subgroup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D65E04-B2CE-4384-960D-91E1BDF15C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79668"/>
            <a:ext cx="12191999" cy="278332"/>
          </a:xfrm>
        </p:spPr>
        <p:txBody>
          <a:bodyPr/>
          <a:lstStyle/>
          <a:p>
            <a:r>
              <a:rPr lang="en-US" dirty="0" err="1"/>
              <a:t>Cristofanilli</a:t>
            </a:r>
            <a:r>
              <a:rPr lang="en-US" dirty="0"/>
              <a:t> M, et al. Presented at: ASCO Virtual; 2021. Abstract 1000.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C34481-57A0-E440-9FDA-F89F7B08B5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100BD2-82EB-5241-BE88-C8232389132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0" name="Object 19" hidden="1"/>
          <p:cNvGraphicFramePr>
            <a:graphicFrameLocks noChangeAspect="1"/>
          </p:cNvGraphicFramePr>
          <p:nvPr/>
        </p:nvGraphicFramePr>
        <p:xfrm>
          <a:off x="6301713" y="1643808"/>
          <a:ext cx="3337125" cy="433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rism 8" r:id="rId4" imgW="2030805" imgH="4096752" progId="Prism8.Document">
                  <p:embed/>
                </p:oleObj>
              </mc:Choice>
              <mc:Fallback>
                <p:oleObj name="Prism 8" r:id="rId4" imgW="2030805" imgH="4096752" progId="Prism8.Document">
                  <p:embed/>
                  <p:pic>
                    <p:nvPicPr>
                      <p:cNvPr id="20" name="Object 1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1713" y="1643808"/>
                        <a:ext cx="3337125" cy="4337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2039203" y="1290852"/>
            <a:ext cx="8384541" cy="4612004"/>
            <a:chOff x="4078937" y="2352546"/>
            <a:chExt cx="16771265" cy="9225210"/>
          </a:xfrm>
        </p:grpSpPr>
        <p:grpSp>
          <p:nvGrpSpPr>
            <p:cNvPr id="21" name="Group 20"/>
            <p:cNvGrpSpPr/>
            <p:nvPr/>
          </p:nvGrpSpPr>
          <p:grpSpPr>
            <a:xfrm>
              <a:off x="13717587" y="3352799"/>
              <a:ext cx="1772349" cy="7296356"/>
              <a:chOff x="13717587" y="3352798"/>
              <a:chExt cx="1772349" cy="8077201"/>
            </a:xfrm>
          </p:grpSpPr>
          <p:sp>
            <p:nvSpPr>
              <p:cNvPr id="34" name="Line 139">
                <a:extLst>
                  <a:ext uri="{FF2B5EF4-FFF2-40B4-BE49-F238E27FC236}">
                    <a16:creationId xmlns:a16="http://schemas.microsoft.com/office/drawing/2014/main" id="{2EE0FA9E-9E3A-4E64-B5F6-C09DEA25F3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489936" y="3352798"/>
                <a:ext cx="0" cy="807720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35" name="Line 140">
                <a:extLst>
                  <a:ext uri="{FF2B5EF4-FFF2-40B4-BE49-F238E27FC236}">
                    <a16:creationId xmlns:a16="http://schemas.microsoft.com/office/drawing/2014/main" id="{F40A80B4-9A44-44FF-BE5B-523811818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717587" y="3352798"/>
                <a:ext cx="0" cy="807720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12317264" y="11328424"/>
              <a:ext cx="6353323" cy="249332"/>
              <a:chOff x="5983111" y="6340475"/>
              <a:chExt cx="2974780" cy="156376"/>
            </a:xfrm>
          </p:grpSpPr>
          <p:sp>
            <p:nvSpPr>
              <p:cNvPr id="40" name="Rectangle 190"/>
              <p:cNvSpPr>
                <a:spLocks noChangeArrowheads="1"/>
              </p:cNvSpPr>
              <p:nvPr/>
            </p:nvSpPr>
            <p:spPr bwMode="auto">
              <a:xfrm>
                <a:off x="7588252" y="6340475"/>
                <a:ext cx="1059936" cy="156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206">
                  <a:lnSpc>
                    <a:spcPct val="90000"/>
                  </a:lnSpc>
                  <a:defRPr/>
                </a:pPr>
                <a:r>
                  <a:rPr lang="en-US" altLang="en-US" sz="900" b="1" kern="0" dirty="0">
                    <a:solidFill>
                      <a:srgbClr val="000000"/>
                    </a:solidFill>
                    <a:cs typeface="Arial" panose="020B0604020202020204" pitchFamily="34" charset="0"/>
                    <a:sym typeface="Arial"/>
                  </a:rPr>
                  <a:t>In favor of PBO+FUL</a:t>
                </a:r>
                <a:endParaRPr lang="en-US" altLang="en-US" sz="1600" kern="0" dirty="0">
                  <a:solidFill>
                    <a:srgbClr val="000000"/>
                  </a:solidFill>
                  <a:cs typeface="Arial" panose="020B0604020202020204" pitchFamily="34" charset="0"/>
                  <a:sym typeface="Arial"/>
                </a:endParaRPr>
              </a:p>
            </p:txBody>
          </p:sp>
          <p:sp>
            <p:nvSpPr>
              <p:cNvPr id="41" name="Rectangle 206"/>
              <p:cNvSpPr>
                <a:spLocks noChangeArrowheads="1"/>
              </p:cNvSpPr>
              <p:nvPr/>
            </p:nvSpPr>
            <p:spPr bwMode="auto">
              <a:xfrm>
                <a:off x="6268863" y="6340475"/>
                <a:ext cx="1041920" cy="1563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defTabSz="914206">
                  <a:lnSpc>
                    <a:spcPct val="90000"/>
                  </a:lnSpc>
                  <a:defRPr/>
                </a:pPr>
                <a:r>
                  <a:rPr lang="en-US" altLang="en-US" sz="900" b="1" kern="0" dirty="0">
                    <a:solidFill>
                      <a:srgbClr val="000000"/>
                    </a:solidFill>
                    <a:cs typeface="Arial" panose="020B0604020202020204" pitchFamily="34" charset="0"/>
                    <a:sym typeface="Arial"/>
                  </a:rPr>
                  <a:t>In favor of PAL+FUL</a:t>
                </a:r>
                <a:endParaRPr lang="en-US" altLang="en-US" sz="1600" kern="0" dirty="0">
                  <a:solidFill>
                    <a:srgbClr val="000000"/>
                  </a:solidFill>
                  <a:cs typeface="Arial" panose="020B0604020202020204" pitchFamily="34" charset="0"/>
                  <a:sym typeface="Arial"/>
                </a:endParaRPr>
              </a:p>
            </p:txBody>
          </p:sp>
          <p:cxnSp>
            <p:nvCxnSpPr>
              <p:cNvPr id="42" name="Straight Arrow Connector 41"/>
              <p:cNvCxnSpPr/>
              <p:nvPr/>
            </p:nvCxnSpPr>
            <p:spPr bwMode="auto">
              <a:xfrm flipH="1">
                <a:off x="5983111" y="6417419"/>
                <a:ext cx="257176" cy="0"/>
              </a:xfrm>
              <a:prstGeom prst="straightConnector1">
                <a:avLst/>
              </a:prstGeom>
              <a:solidFill>
                <a:srgbClr val="0000C9"/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3" name="Straight Arrow Connector 42"/>
              <p:cNvCxnSpPr/>
              <p:nvPr/>
            </p:nvCxnSpPr>
            <p:spPr bwMode="auto">
              <a:xfrm>
                <a:off x="8700715" y="6417419"/>
                <a:ext cx="257176" cy="0"/>
              </a:xfrm>
              <a:prstGeom prst="straightConnector1">
                <a:avLst/>
              </a:prstGeom>
              <a:solidFill>
                <a:srgbClr val="0000C9"/>
              </a:solidFill>
              <a:ln w="190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12" name="Rectangle 698"/>
            <p:cNvSpPr>
              <a:spLocks noChangeArrowheads="1"/>
            </p:cNvSpPr>
            <p:nvPr/>
          </p:nvSpPr>
          <p:spPr bwMode="auto">
            <a:xfrm>
              <a:off x="18845545" y="2352546"/>
              <a:ext cx="2004657" cy="738736"/>
            </a:xfrm>
            <a:prstGeom prst="rect">
              <a:avLst/>
            </a:prstGeom>
            <a:solidFill>
              <a:schemeClr val="accent4"/>
            </a:solidFill>
            <a:ln w="25400" cap="flat" cmpd="sng" algn="ctr">
              <a:solidFill>
                <a:srgbClr val="0000C9">
                  <a:shade val="50000"/>
                </a:srgbClr>
              </a:solidFill>
              <a:prstDash val="solid"/>
            </a:ln>
            <a:effectLst/>
          </p:spPr>
          <p:txBody>
            <a:bodyPr wrap="none" tIns="45714" bIns="45714" rtlCol="0" anchor="ctr">
              <a:spAutoFit/>
            </a:bodyPr>
            <a:lstStyle/>
            <a:p>
              <a:pPr algn="ctr" defTabSz="914229">
                <a:lnSpc>
                  <a:spcPct val="90000"/>
                </a:lnSpc>
              </a:pPr>
              <a:r>
                <a:rPr lang="en-US" altLang="en-US" sz="1000" b="1" kern="0" dirty="0">
                  <a:solidFill>
                    <a:srgbClr val="FFFFFF"/>
                  </a:solidFill>
                  <a:latin typeface="Arial" panose="020B0604020202020204"/>
                </a:rPr>
                <a:t>Hazard Ratio </a:t>
              </a:r>
            </a:p>
            <a:p>
              <a:pPr algn="ctr" defTabSz="914229">
                <a:lnSpc>
                  <a:spcPct val="90000"/>
                </a:lnSpc>
              </a:pPr>
              <a:r>
                <a:rPr lang="en-US" altLang="en-US" sz="1000" b="1" kern="0" dirty="0">
                  <a:solidFill>
                    <a:srgbClr val="FFFFFF"/>
                  </a:solidFill>
                  <a:latin typeface="Arial" panose="020B0604020202020204"/>
                </a:rPr>
                <a:t>(95% CI)</a:t>
              </a:r>
            </a:p>
          </p:txBody>
        </p:sp>
        <p:sp>
          <p:nvSpPr>
            <p:cNvPr id="13" name="Rectangle 751"/>
            <p:cNvSpPr>
              <a:spLocks noChangeArrowheads="1"/>
            </p:cNvSpPr>
            <p:nvPr/>
          </p:nvSpPr>
          <p:spPr bwMode="auto">
            <a:xfrm>
              <a:off x="4078937" y="2352546"/>
              <a:ext cx="2248345" cy="738736"/>
            </a:xfrm>
            <a:prstGeom prst="rect">
              <a:avLst/>
            </a:prstGeom>
            <a:solidFill>
              <a:schemeClr val="accent4"/>
            </a:solidFill>
            <a:ln w="25400" cap="flat" cmpd="sng" algn="ctr">
              <a:solidFill>
                <a:srgbClr val="0000C9">
                  <a:shade val="50000"/>
                </a:srgbClr>
              </a:solidFill>
              <a:prstDash val="solid"/>
            </a:ln>
            <a:effectLst/>
          </p:spPr>
          <p:txBody>
            <a:bodyPr wrap="none" tIns="45714" bIns="45714" rtlCol="0" anchor="ctr">
              <a:spAutoFit/>
            </a:bodyPr>
            <a:lstStyle/>
            <a:p>
              <a:pPr algn="ctr" defTabSz="914229">
                <a:lnSpc>
                  <a:spcPct val="90000"/>
                </a:lnSpc>
              </a:pPr>
              <a:r>
                <a:rPr lang="en-US" altLang="en-US" sz="1000" b="1" kern="0" dirty="0">
                  <a:solidFill>
                    <a:srgbClr val="FFFFFF"/>
                  </a:solidFill>
                  <a:latin typeface="Arial" panose="020B0604020202020204"/>
                </a:rPr>
                <a:t>ITT </a:t>
              </a:r>
              <a:br>
                <a:rPr lang="en-US" altLang="en-US" sz="1000" b="1" kern="0" dirty="0">
                  <a:solidFill>
                    <a:srgbClr val="FFFFFF"/>
                  </a:solidFill>
                  <a:latin typeface="Arial" panose="020B0604020202020204"/>
                </a:rPr>
              </a:br>
              <a:r>
                <a:rPr lang="en-US" altLang="en-US" sz="1000" b="1" kern="0" dirty="0">
                  <a:solidFill>
                    <a:srgbClr val="FFFFFF"/>
                  </a:solidFill>
                  <a:latin typeface="Arial" panose="020B0604020202020204"/>
                </a:rPr>
                <a:t>and Subgroups</a:t>
              </a:r>
            </a:p>
          </p:txBody>
        </p:sp>
        <p:sp>
          <p:nvSpPr>
            <p:cNvPr id="14" name="Rectangle 785"/>
            <p:cNvSpPr>
              <a:spLocks noChangeArrowheads="1"/>
            </p:cNvSpPr>
            <p:nvPr/>
          </p:nvSpPr>
          <p:spPr bwMode="auto">
            <a:xfrm>
              <a:off x="9236986" y="2352546"/>
              <a:ext cx="1905258" cy="738736"/>
            </a:xfrm>
            <a:prstGeom prst="rect">
              <a:avLst/>
            </a:prstGeom>
            <a:solidFill>
              <a:schemeClr val="accent4"/>
            </a:solidFill>
            <a:ln w="25400" cap="flat" cmpd="sng" algn="ctr">
              <a:solidFill>
                <a:srgbClr val="0000C9">
                  <a:shade val="50000"/>
                </a:srgbClr>
              </a:solidFill>
              <a:prstDash val="solid"/>
            </a:ln>
            <a:effectLst/>
          </p:spPr>
          <p:txBody>
            <a:bodyPr wrap="none" tIns="45714" bIns="45714" rtlCol="0" anchor="ctr">
              <a:spAutoFit/>
            </a:bodyPr>
            <a:lstStyle/>
            <a:p>
              <a:pPr algn="ctr" defTabSz="914229">
                <a:lnSpc>
                  <a:spcPct val="90000"/>
                </a:lnSpc>
              </a:pPr>
              <a:r>
                <a:rPr lang="en-US" altLang="en-US" sz="1000" b="1" kern="0" dirty="0">
                  <a:solidFill>
                    <a:srgbClr val="FFFFFF"/>
                  </a:solidFill>
                  <a:latin typeface="Arial" panose="020B0604020202020204"/>
                </a:rPr>
                <a:t>PAL+FUL </a:t>
              </a:r>
            </a:p>
            <a:p>
              <a:pPr algn="ctr" defTabSz="914229">
                <a:lnSpc>
                  <a:spcPct val="90000"/>
                </a:lnSpc>
              </a:pPr>
              <a:r>
                <a:rPr lang="en-US" altLang="en-US" sz="1000" b="1" kern="0" dirty="0">
                  <a:solidFill>
                    <a:srgbClr val="FFFFFF"/>
                  </a:solidFill>
                  <a:latin typeface="Arial" panose="020B0604020202020204"/>
                </a:rPr>
                <a:t>Events/n (%)</a:t>
              </a:r>
            </a:p>
          </p:txBody>
        </p:sp>
        <p:sp>
          <p:nvSpPr>
            <p:cNvPr id="15" name="Rectangle 752"/>
            <p:cNvSpPr>
              <a:spLocks noChangeArrowheads="1"/>
            </p:cNvSpPr>
            <p:nvPr/>
          </p:nvSpPr>
          <p:spPr bwMode="auto">
            <a:xfrm>
              <a:off x="4169013" y="3432475"/>
              <a:ext cx="4604423" cy="7202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457109"/>
              <a:r>
                <a:rPr lang="en-US" altLang="en-US" sz="900" b="1" dirty="0">
                  <a:solidFill>
                    <a:srgbClr val="000000"/>
                  </a:solidFill>
                </a:rPr>
                <a:t>All randomized patients (ITT, stratified)</a:t>
              </a:r>
            </a:p>
            <a:p>
              <a:pPr defTabSz="457109"/>
              <a:r>
                <a:rPr lang="en-US" altLang="en-US" sz="900" b="1" dirty="0">
                  <a:solidFill>
                    <a:srgbClr val="000000"/>
                  </a:solidFill>
                </a:rPr>
                <a:t>All randomized patients (ITT, </a:t>
              </a:r>
              <a:r>
                <a:rPr lang="en-US" altLang="en-US" sz="900" b="1" dirty="0" err="1">
                  <a:solidFill>
                    <a:srgbClr val="000000"/>
                  </a:solidFill>
                </a:rPr>
                <a:t>unstratified</a:t>
              </a:r>
              <a:r>
                <a:rPr lang="en-US" altLang="en-US" sz="900" b="1" dirty="0">
                  <a:solidFill>
                    <a:srgbClr val="000000"/>
                  </a:solidFill>
                </a:rPr>
                <a:t>)</a:t>
              </a:r>
            </a:p>
            <a:p>
              <a:pPr defTabSz="457109"/>
              <a:r>
                <a:rPr lang="en-US" altLang="en-US" sz="900" b="1" dirty="0">
                  <a:solidFill>
                    <a:srgbClr val="000000"/>
                  </a:solidFill>
                </a:rPr>
                <a:t>Sensitivity to previous hormonal therapy</a:t>
              </a:r>
            </a:p>
            <a:p>
              <a:pPr marL="45711" defTabSz="457109"/>
              <a:r>
                <a:rPr lang="en-US" altLang="en-US" sz="900" dirty="0">
                  <a:solidFill>
                    <a:srgbClr val="000000"/>
                  </a:solidFill>
                </a:rPr>
                <a:t>Yes</a:t>
              </a:r>
            </a:p>
            <a:p>
              <a:pPr marL="45711" defTabSz="457109"/>
              <a:r>
                <a:rPr lang="en-US" altLang="en-US" sz="900" dirty="0">
                  <a:solidFill>
                    <a:srgbClr val="000000"/>
                  </a:solidFill>
                </a:rPr>
                <a:t>No</a:t>
              </a:r>
              <a:endParaRPr lang="en-US" altLang="en-US" sz="900" b="1" dirty="0">
                <a:solidFill>
                  <a:srgbClr val="000000"/>
                </a:solidFill>
              </a:endParaRPr>
            </a:p>
            <a:p>
              <a:pPr defTabSz="457109"/>
              <a:r>
                <a:rPr lang="en-US" altLang="en-US" sz="900" b="1" dirty="0">
                  <a:solidFill>
                    <a:srgbClr val="000000"/>
                  </a:solidFill>
                </a:rPr>
                <a:t>Prior chemotherapy</a:t>
              </a:r>
            </a:p>
            <a:p>
              <a:pPr marL="45711" defTabSz="457109"/>
              <a:r>
                <a:rPr lang="en-US" altLang="en-US" sz="900" dirty="0">
                  <a:solidFill>
                    <a:srgbClr val="000000"/>
                  </a:solidFill>
                </a:rPr>
                <a:t>Neoadjuvant or adjuvant</a:t>
              </a:r>
            </a:p>
            <a:p>
              <a:pPr marL="45711" defTabSz="457109"/>
              <a:r>
                <a:rPr lang="en-US" altLang="en-US" sz="900" dirty="0">
                  <a:solidFill>
                    <a:srgbClr val="000000"/>
                  </a:solidFill>
                </a:rPr>
                <a:t>Advanced/metastatic setting</a:t>
              </a:r>
            </a:p>
            <a:p>
              <a:pPr marL="45711" defTabSz="457109"/>
              <a:r>
                <a:rPr lang="en-US" altLang="en-US" sz="900" dirty="0">
                  <a:solidFill>
                    <a:srgbClr val="000000"/>
                  </a:solidFill>
                </a:rPr>
                <a:t>None</a:t>
              </a:r>
            </a:p>
            <a:p>
              <a:pPr defTabSz="457109"/>
              <a:r>
                <a:rPr lang="en-US" altLang="en-US" sz="900" b="1" dirty="0">
                  <a:solidFill>
                    <a:srgbClr val="000000"/>
                  </a:solidFill>
                </a:rPr>
                <a:t>Site of metastatic disease</a:t>
              </a:r>
            </a:p>
            <a:p>
              <a:pPr marL="45711" defTabSz="457109"/>
              <a:r>
                <a:rPr lang="en-US" altLang="en-US" sz="900" dirty="0">
                  <a:solidFill>
                    <a:srgbClr val="000000"/>
                  </a:solidFill>
                </a:rPr>
                <a:t>Visceral</a:t>
              </a:r>
            </a:p>
            <a:p>
              <a:pPr marL="45711" defTabSz="457109"/>
              <a:r>
                <a:rPr lang="en-US" altLang="en-US" sz="900" dirty="0" err="1">
                  <a:solidFill>
                    <a:srgbClr val="000000"/>
                  </a:solidFill>
                </a:rPr>
                <a:t>Nonviscera</a:t>
              </a:r>
              <a:r>
                <a:rPr lang="en-US" altLang="en-US" sz="900" b="1" dirty="0" err="1">
                  <a:solidFill>
                    <a:srgbClr val="000000"/>
                  </a:solidFill>
                </a:rPr>
                <a:t>l</a:t>
              </a:r>
              <a:endParaRPr lang="en-US" altLang="en-US" sz="900" b="1" dirty="0">
                <a:solidFill>
                  <a:srgbClr val="000000"/>
                </a:solidFill>
              </a:endParaRPr>
            </a:p>
            <a:p>
              <a:pPr defTabSz="457109"/>
              <a:r>
                <a:rPr lang="en-US" altLang="en-US" sz="900" b="1" dirty="0">
                  <a:solidFill>
                    <a:srgbClr val="000000"/>
                  </a:solidFill>
                </a:rPr>
                <a:t>Menopausal status at study entry</a:t>
              </a:r>
            </a:p>
            <a:p>
              <a:pPr marL="45711" defTabSz="457109"/>
              <a:r>
                <a:rPr lang="en-US" altLang="en-US" sz="900" dirty="0">
                  <a:solidFill>
                    <a:srgbClr val="000000"/>
                  </a:solidFill>
                </a:rPr>
                <a:t>Pre/</a:t>
              </a:r>
              <a:r>
                <a:rPr lang="en-US" altLang="en-US" sz="900" dirty="0" err="1">
                  <a:solidFill>
                    <a:srgbClr val="000000"/>
                  </a:solidFill>
                </a:rPr>
                <a:t>peri</a:t>
              </a:r>
              <a:endParaRPr lang="en-US" altLang="en-US" sz="900" dirty="0">
                <a:solidFill>
                  <a:srgbClr val="000000"/>
                </a:solidFill>
              </a:endParaRPr>
            </a:p>
            <a:p>
              <a:pPr marL="45711" defTabSz="457109"/>
              <a:r>
                <a:rPr lang="en-US" altLang="en-US" sz="900" dirty="0">
                  <a:solidFill>
                    <a:srgbClr val="000000"/>
                  </a:solidFill>
                </a:rPr>
                <a:t>Post</a:t>
              </a:r>
            </a:p>
            <a:p>
              <a:pPr defTabSz="457109"/>
              <a:r>
                <a:rPr lang="en-US" altLang="en-US" sz="900" b="1" dirty="0">
                  <a:solidFill>
                    <a:srgbClr val="000000"/>
                  </a:solidFill>
                </a:rPr>
                <a:t>ECOG Performance Status</a:t>
              </a:r>
            </a:p>
            <a:p>
              <a:pPr marL="45711" defTabSz="457109"/>
              <a:r>
                <a:rPr lang="en-US" altLang="en-US" sz="900" dirty="0">
                  <a:solidFill>
                    <a:srgbClr val="000000"/>
                  </a:solidFill>
                </a:rPr>
                <a:t>0</a:t>
              </a:r>
            </a:p>
            <a:p>
              <a:pPr marL="45711" defTabSz="457109"/>
              <a:r>
                <a:rPr lang="en-US" altLang="en-US" sz="900" dirty="0">
                  <a:solidFill>
                    <a:srgbClr val="000000"/>
                  </a:solidFill>
                </a:rPr>
                <a:t>1</a:t>
              </a:r>
            </a:p>
            <a:p>
              <a:pPr defTabSz="457109"/>
              <a:r>
                <a:rPr lang="en-US" altLang="en-US" sz="900" b="1" dirty="0">
                  <a:solidFill>
                    <a:srgbClr val="000000"/>
                  </a:solidFill>
                </a:rPr>
                <a:t>Disease-free interval</a:t>
              </a:r>
            </a:p>
            <a:p>
              <a:pPr marL="45711" defTabSz="457109"/>
              <a:r>
                <a:rPr lang="en-US" altLang="en-US" sz="900" dirty="0">
                  <a:solidFill>
                    <a:srgbClr val="000000"/>
                  </a:solidFill>
                </a:rPr>
                <a:t>≤24 months</a:t>
              </a:r>
            </a:p>
            <a:p>
              <a:pPr marL="45711" defTabSz="457109"/>
              <a:r>
                <a:rPr lang="en-US" altLang="en-US" sz="900" dirty="0">
                  <a:solidFill>
                    <a:srgbClr val="000000"/>
                  </a:solidFill>
                </a:rPr>
                <a:t>&gt;24 months</a:t>
              </a:r>
            </a:p>
            <a:p>
              <a:pPr defTabSz="457109"/>
              <a:r>
                <a:rPr lang="en-US" altLang="en-US" sz="900" b="1" dirty="0">
                  <a:solidFill>
                    <a:srgbClr val="000000"/>
                  </a:solidFill>
                </a:rPr>
                <a:t>Prior lines of therapy in metastatic setting</a:t>
              </a:r>
            </a:p>
            <a:p>
              <a:pPr marL="45711" defTabSz="457109"/>
              <a:r>
                <a:rPr lang="en-US" altLang="en-US" sz="900" dirty="0">
                  <a:solidFill>
                    <a:srgbClr val="000000"/>
                  </a:solidFill>
                </a:rPr>
                <a:t>0</a:t>
              </a:r>
            </a:p>
            <a:p>
              <a:pPr marL="45711" defTabSz="457109"/>
              <a:r>
                <a:rPr lang="en-US" altLang="en-US" sz="900" dirty="0">
                  <a:solidFill>
                    <a:srgbClr val="000000"/>
                  </a:solidFill>
                </a:rPr>
                <a:t>1</a:t>
              </a:r>
            </a:p>
            <a:p>
              <a:pPr marL="45711" defTabSz="457109"/>
              <a:r>
                <a:rPr lang="en-US" altLang="en-US" sz="900" dirty="0">
                  <a:solidFill>
                    <a:srgbClr val="000000"/>
                  </a:solidFill>
                </a:rPr>
                <a:t>2</a:t>
              </a:r>
            </a:p>
            <a:p>
              <a:pPr marL="45711" defTabSz="457109"/>
              <a:r>
                <a:rPr lang="en-US" altLang="en-US" sz="900" dirty="0">
                  <a:solidFill>
                    <a:srgbClr val="000000"/>
                  </a:solidFill>
                </a:rPr>
                <a:t>≥3</a:t>
              </a:r>
            </a:p>
          </p:txBody>
        </p:sp>
        <p:sp>
          <p:nvSpPr>
            <p:cNvPr id="16" name="Rectangle 752"/>
            <p:cNvSpPr>
              <a:spLocks noChangeArrowheads="1"/>
            </p:cNvSpPr>
            <p:nvPr/>
          </p:nvSpPr>
          <p:spPr bwMode="auto">
            <a:xfrm>
              <a:off x="9328640" y="3423147"/>
              <a:ext cx="1500605" cy="7202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en-US" altLang="en-US" sz="900" dirty="0">
                  <a:solidFill>
                    <a:srgbClr val="000000"/>
                  </a:solidFill>
                </a:rPr>
                <a:t>258/347 (74.4)</a:t>
              </a:r>
              <a:endParaRPr lang="en-US" altLang="en-US" sz="900" dirty="0"/>
            </a:p>
            <a:p>
              <a:pPr lvl="0"/>
              <a:r>
                <a:rPr lang="en-US" altLang="en-US" sz="900" dirty="0">
                  <a:solidFill>
                    <a:srgbClr val="000000"/>
                  </a:solidFill>
                </a:rPr>
                <a:t>258/347 (74.4)</a:t>
              </a:r>
              <a:endParaRPr lang="en-US" altLang="en-US" sz="900" dirty="0"/>
            </a:p>
            <a:p>
              <a:endParaRPr lang="en-US" altLang="en-US" sz="900" dirty="0">
                <a:solidFill>
                  <a:schemeClr val="tx2"/>
                </a:solidFill>
              </a:endParaRPr>
            </a:p>
            <a:p>
              <a:r>
                <a:rPr lang="en-US" altLang="en-US" sz="900" dirty="0">
                  <a:solidFill>
                    <a:srgbClr val="000000"/>
                  </a:solidFill>
                </a:rPr>
                <a:t>202/274 (73.7)</a:t>
              </a:r>
            </a:p>
            <a:p>
              <a:r>
                <a:rPr lang="en-US" altLang="en-US" sz="900" dirty="0">
                  <a:solidFill>
                    <a:srgbClr val="000000"/>
                  </a:solidFill>
                </a:rPr>
                <a:t>56/73 (76.7)</a:t>
              </a:r>
            </a:p>
            <a:p>
              <a:endParaRPr lang="en-US" altLang="en-US" sz="900" dirty="0">
                <a:solidFill>
                  <a:srgbClr val="000000"/>
                </a:solidFill>
              </a:endParaRPr>
            </a:p>
            <a:p>
              <a:r>
                <a:rPr lang="en-US" altLang="en-US" sz="900" dirty="0">
                  <a:solidFill>
                    <a:srgbClr val="000000"/>
                  </a:solidFill>
                </a:rPr>
                <a:t>100/140 (71.4)</a:t>
              </a:r>
            </a:p>
            <a:p>
              <a:r>
                <a:rPr lang="en-US" altLang="en-US" sz="900" dirty="0">
                  <a:solidFill>
                    <a:srgbClr val="000000"/>
                  </a:solidFill>
                </a:rPr>
                <a:t>94/113 (83.2)</a:t>
              </a:r>
            </a:p>
            <a:p>
              <a:pPr lvl="0"/>
              <a:r>
                <a:rPr lang="en-US" altLang="en-US" sz="900" dirty="0">
                  <a:solidFill>
                    <a:srgbClr val="000000"/>
                  </a:solidFill>
                </a:rPr>
                <a:t>64/94 (68.1)</a:t>
              </a:r>
            </a:p>
            <a:p>
              <a:endParaRPr lang="en-US" altLang="en-US" sz="900" dirty="0">
                <a:solidFill>
                  <a:srgbClr val="000000"/>
                </a:solidFill>
              </a:endParaRPr>
            </a:p>
            <a:p>
              <a:pPr lvl="0"/>
              <a:r>
                <a:rPr lang="en-US" altLang="en-US" sz="900" dirty="0">
                  <a:solidFill>
                    <a:srgbClr val="000000"/>
                  </a:solidFill>
                </a:rPr>
                <a:t>166/206 (80.6)</a:t>
              </a:r>
            </a:p>
            <a:p>
              <a:pPr lvl="0"/>
              <a:r>
                <a:rPr lang="en-US" altLang="en-US" sz="900" dirty="0">
                  <a:solidFill>
                    <a:srgbClr val="000000"/>
                  </a:solidFill>
                </a:rPr>
                <a:t>92/141 (65.2)</a:t>
              </a:r>
              <a:endParaRPr lang="en-US" altLang="en-US" sz="900" dirty="0"/>
            </a:p>
            <a:p>
              <a:pPr defTabSz="457109"/>
              <a:endParaRPr lang="en-US" altLang="en-US" sz="900" dirty="0">
                <a:solidFill>
                  <a:srgbClr val="000000"/>
                </a:solidFill>
              </a:endParaRPr>
            </a:p>
            <a:p>
              <a:pPr lvl="0"/>
              <a:r>
                <a:rPr lang="en-US" altLang="en-US" sz="900" dirty="0">
                  <a:solidFill>
                    <a:srgbClr val="000000"/>
                  </a:solidFill>
                </a:rPr>
                <a:t>53/72 (73.6)</a:t>
              </a:r>
              <a:endParaRPr lang="en-US" altLang="en-US" sz="900" dirty="0"/>
            </a:p>
            <a:p>
              <a:r>
                <a:rPr lang="en-US" altLang="en-US" sz="900" dirty="0">
                  <a:solidFill>
                    <a:srgbClr val="000000"/>
                  </a:solidFill>
                </a:rPr>
                <a:t>205/275 (74.5)</a:t>
              </a:r>
              <a:endParaRPr lang="en-US" altLang="en-US" sz="900" dirty="0"/>
            </a:p>
            <a:p>
              <a:pPr defTabSz="457109"/>
              <a:endParaRPr lang="en-US" altLang="en-US" sz="900" dirty="0">
                <a:solidFill>
                  <a:srgbClr val="000000"/>
                </a:solidFill>
              </a:endParaRPr>
            </a:p>
            <a:p>
              <a:pPr lvl="0"/>
              <a:r>
                <a:rPr lang="en-US" altLang="en-US" sz="900" dirty="0">
                  <a:solidFill>
                    <a:srgbClr val="000000"/>
                  </a:solidFill>
                </a:rPr>
                <a:t>144/206 (69.9)</a:t>
              </a:r>
              <a:endParaRPr lang="en-US" altLang="en-US" sz="900" dirty="0"/>
            </a:p>
            <a:p>
              <a:pPr lvl="0"/>
              <a:r>
                <a:rPr lang="en-US" altLang="en-US" sz="900" dirty="0">
                  <a:solidFill>
                    <a:srgbClr val="000000"/>
                  </a:solidFill>
                </a:rPr>
                <a:t>114/141 (80.9)</a:t>
              </a:r>
              <a:endParaRPr lang="en-US" altLang="en-US" sz="900" dirty="0"/>
            </a:p>
            <a:p>
              <a:pPr lvl="0"/>
              <a:endParaRPr lang="en-US" altLang="en-US" sz="900" dirty="0">
                <a:solidFill>
                  <a:srgbClr val="000000"/>
                </a:solidFill>
              </a:endParaRPr>
            </a:p>
            <a:p>
              <a:pPr lvl="0"/>
              <a:r>
                <a:rPr lang="en-US" altLang="en-US" sz="900" dirty="0">
                  <a:solidFill>
                    <a:srgbClr val="000000"/>
                  </a:solidFill>
                </a:rPr>
                <a:t>33/40 (82.5)</a:t>
              </a:r>
              <a:endParaRPr lang="en-US" altLang="en-US" sz="900" dirty="0"/>
            </a:p>
            <a:p>
              <a:pPr lvl="0"/>
              <a:r>
                <a:rPr lang="en-US" altLang="en-US" sz="900" dirty="0">
                  <a:solidFill>
                    <a:srgbClr val="000000"/>
                  </a:solidFill>
                </a:rPr>
                <a:t>138/191 (72.3)</a:t>
              </a:r>
              <a:endParaRPr lang="en-US" altLang="en-US" sz="900" dirty="0"/>
            </a:p>
            <a:p>
              <a:pPr marL="28569" defTabSz="457109"/>
              <a:endParaRPr lang="en-US" altLang="en-US" sz="900" dirty="0">
                <a:solidFill>
                  <a:srgbClr val="000000"/>
                </a:solidFill>
              </a:endParaRPr>
            </a:p>
            <a:p>
              <a:r>
                <a:rPr lang="en-US" altLang="en-US" sz="900" dirty="0">
                  <a:solidFill>
                    <a:srgbClr val="000000"/>
                  </a:solidFill>
                </a:rPr>
                <a:t>50/74 (67.6)</a:t>
              </a:r>
            </a:p>
            <a:p>
              <a:r>
                <a:rPr lang="en-US" altLang="en-US" sz="900" dirty="0">
                  <a:solidFill>
                    <a:srgbClr val="000000"/>
                  </a:solidFill>
                </a:rPr>
                <a:t>104/141 (73.8)</a:t>
              </a:r>
            </a:p>
            <a:p>
              <a:r>
                <a:rPr lang="en-US" altLang="en-US" sz="900" dirty="0">
                  <a:solidFill>
                    <a:srgbClr val="000000"/>
                  </a:solidFill>
                </a:rPr>
                <a:t>74/94 (78.7)</a:t>
              </a:r>
            </a:p>
            <a:p>
              <a:r>
                <a:rPr lang="en-US" altLang="en-US" sz="900" dirty="0">
                  <a:solidFill>
                    <a:srgbClr val="000000"/>
                  </a:solidFill>
                </a:rPr>
                <a:t>30/38 (78.9)</a:t>
              </a:r>
            </a:p>
          </p:txBody>
        </p:sp>
        <p:sp>
          <p:nvSpPr>
            <p:cNvPr id="17" name="Rectangle 676"/>
            <p:cNvSpPr>
              <a:spLocks noChangeArrowheads="1"/>
            </p:cNvSpPr>
            <p:nvPr/>
          </p:nvSpPr>
          <p:spPr bwMode="auto">
            <a:xfrm>
              <a:off x="18936405" y="3397032"/>
              <a:ext cx="1692992" cy="7202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defTabSz="457109"/>
              <a:r>
                <a:rPr lang="en-US" altLang="en-US" sz="900" dirty="0">
                  <a:solidFill>
                    <a:srgbClr val="000000"/>
                  </a:solidFill>
                </a:rPr>
                <a:t>0.81 (0.65–0.99)</a:t>
              </a:r>
            </a:p>
            <a:p>
              <a:pPr defTabSz="457109"/>
              <a:r>
                <a:rPr lang="en-US" altLang="en-US" sz="900" dirty="0">
                  <a:solidFill>
                    <a:srgbClr val="000000"/>
                  </a:solidFill>
                </a:rPr>
                <a:t>0.79 (0.64–0.97)</a:t>
              </a:r>
            </a:p>
            <a:p>
              <a:pPr defTabSz="457109"/>
              <a:endParaRPr lang="en-US" altLang="en-US" sz="900" dirty="0">
                <a:solidFill>
                  <a:srgbClr val="000000"/>
                </a:solidFill>
              </a:endParaRPr>
            </a:p>
            <a:p>
              <a:pPr defTabSz="457109"/>
              <a:r>
                <a:rPr lang="en-US" altLang="en-US" sz="900" dirty="0">
                  <a:solidFill>
                    <a:srgbClr val="000000"/>
                  </a:solidFill>
                </a:rPr>
                <a:t>0.76 (0.60–0.96)</a:t>
              </a:r>
            </a:p>
            <a:p>
              <a:pPr defTabSz="457109"/>
              <a:r>
                <a:rPr lang="en-US" altLang="en-US" sz="900" dirty="0">
                  <a:solidFill>
                    <a:srgbClr val="000000"/>
                  </a:solidFill>
                </a:rPr>
                <a:t>0.97 (0.62–1.50)</a:t>
              </a:r>
            </a:p>
            <a:p>
              <a:pPr defTabSz="457109"/>
              <a:endParaRPr lang="en-US" altLang="en-US" sz="900" dirty="0">
                <a:solidFill>
                  <a:srgbClr val="000000"/>
                </a:solidFill>
              </a:endParaRPr>
            </a:p>
            <a:p>
              <a:pPr defTabSz="457109"/>
              <a:r>
                <a:rPr lang="en-US" altLang="en-US" sz="900" dirty="0">
                  <a:solidFill>
                    <a:srgbClr val="000000"/>
                  </a:solidFill>
                </a:rPr>
                <a:t>0.84 (0.60–1.17)</a:t>
              </a:r>
            </a:p>
            <a:p>
              <a:pPr defTabSz="457109"/>
              <a:r>
                <a:rPr lang="en-US" altLang="en-US" sz="900" dirty="0">
                  <a:solidFill>
                    <a:srgbClr val="000000"/>
                  </a:solidFill>
                </a:rPr>
                <a:t>0.97 (0.69–1.36)</a:t>
              </a:r>
            </a:p>
            <a:p>
              <a:pPr defTabSz="457109"/>
              <a:r>
                <a:rPr lang="en-US" altLang="en-US" sz="900" dirty="0">
                  <a:solidFill>
                    <a:srgbClr val="000000"/>
                  </a:solidFill>
                </a:rPr>
                <a:t>0.57 (0.37–0.88)</a:t>
              </a:r>
            </a:p>
            <a:p>
              <a:pPr defTabSz="457109"/>
              <a:endParaRPr lang="en-US" altLang="en-US" sz="900" dirty="0">
                <a:solidFill>
                  <a:srgbClr val="000000"/>
                </a:solidFill>
              </a:endParaRPr>
            </a:p>
            <a:p>
              <a:pPr defTabSz="457109"/>
              <a:r>
                <a:rPr lang="en-US" altLang="en-US" sz="900" dirty="0">
                  <a:solidFill>
                    <a:srgbClr val="000000"/>
                  </a:solidFill>
                </a:rPr>
                <a:t>0.90 (0.69–1.18)</a:t>
              </a:r>
            </a:p>
            <a:p>
              <a:pPr defTabSz="457109"/>
              <a:r>
                <a:rPr lang="en-US" altLang="en-US" sz="900" dirty="0">
                  <a:solidFill>
                    <a:srgbClr val="000000"/>
                  </a:solidFill>
                </a:rPr>
                <a:t>0.63 (0.45–0.89)</a:t>
              </a:r>
            </a:p>
            <a:p>
              <a:pPr defTabSz="457109"/>
              <a:endParaRPr lang="en-US" altLang="en-US" sz="900" dirty="0">
                <a:solidFill>
                  <a:srgbClr val="000000"/>
                </a:solidFill>
              </a:endParaRPr>
            </a:p>
            <a:p>
              <a:pPr defTabSz="457109"/>
              <a:r>
                <a:rPr lang="en-US" altLang="en-US" sz="900" dirty="0">
                  <a:solidFill>
                    <a:srgbClr val="000000"/>
                  </a:solidFill>
                </a:rPr>
                <a:t>0.97 (0.60–1.57)</a:t>
              </a:r>
            </a:p>
            <a:p>
              <a:pPr defTabSz="457109"/>
              <a:r>
                <a:rPr lang="en-US" altLang="en-US" sz="900" dirty="0">
                  <a:solidFill>
                    <a:srgbClr val="000000"/>
                  </a:solidFill>
                </a:rPr>
                <a:t>0.74 (0.59–0.94)</a:t>
              </a:r>
            </a:p>
            <a:p>
              <a:pPr defTabSz="457109"/>
              <a:endParaRPr lang="en-US" altLang="en-US" sz="900" dirty="0">
                <a:solidFill>
                  <a:srgbClr val="000000"/>
                </a:solidFill>
              </a:endParaRPr>
            </a:p>
            <a:p>
              <a:pPr defTabSz="457109"/>
              <a:r>
                <a:rPr lang="en-US" altLang="en-US" sz="900" dirty="0">
                  <a:solidFill>
                    <a:srgbClr val="000000"/>
                  </a:solidFill>
                </a:rPr>
                <a:t>0.79 (0.61–1.04)</a:t>
              </a:r>
            </a:p>
            <a:p>
              <a:pPr defTabSz="457109"/>
              <a:r>
                <a:rPr lang="en-US" altLang="en-US" sz="900" dirty="0">
                  <a:solidFill>
                    <a:srgbClr val="000000"/>
                  </a:solidFill>
                </a:rPr>
                <a:t>0.70 (0.50–0.98)</a:t>
              </a:r>
            </a:p>
            <a:p>
              <a:pPr defTabSz="457109"/>
              <a:endParaRPr lang="en-US" altLang="en-US" sz="900" dirty="0">
                <a:solidFill>
                  <a:srgbClr val="000000"/>
                </a:solidFill>
              </a:endParaRPr>
            </a:p>
            <a:p>
              <a:pPr defTabSz="457109"/>
              <a:r>
                <a:rPr lang="en-US" altLang="en-US" sz="900" dirty="0">
                  <a:solidFill>
                    <a:srgbClr val="000000"/>
                  </a:solidFill>
                </a:rPr>
                <a:t>1.3 (0.72–2.26)</a:t>
              </a:r>
            </a:p>
            <a:p>
              <a:pPr defTabSz="457109"/>
              <a:r>
                <a:rPr lang="en-US" altLang="en-US" sz="900" dirty="0">
                  <a:solidFill>
                    <a:srgbClr val="000000"/>
                  </a:solidFill>
                </a:rPr>
                <a:t>0.75 (0.57–0.99)</a:t>
              </a:r>
            </a:p>
            <a:p>
              <a:pPr defTabSz="457109"/>
              <a:endParaRPr lang="en-US" altLang="en-US" sz="900" dirty="0">
                <a:solidFill>
                  <a:srgbClr val="000000"/>
                </a:solidFill>
              </a:endParaRPr>
            </a:p>
            <a:p>
              <a:pPr defTabSz="457109"/>
              <a:r>
                <a:rPr lang="en-US" altLang="en-US" sz="900" dirty="0">
                  <a:solidFill>
                    <a:srgbClr val="000000"/>
                  </a:solidFill>
                </a:rPr>
                <a:t>0.66 (0.43–1.04)</a:t>
              </a:r>
            </a:p>
            <a:p>
              <a:pPr defTabSz="457109"/>
              <a:r>
                <a:rPr lang="en-US" altLang="en-US" sz="900" dirty="0">
                  <a:solidFill>
                    <a:srgbClr val="000000"/>
                  </a:solidFill>
                </a:rPr>
                <a:t>0.84 (0.61–1.14)</a:t>
              </a:r>
            </a:p>
            <a:p>
              <a:pPr defTabSz="457109"/>
              <a:r>
                <a:rPr lang="en-US" altLang="en-US" sz="900" dirty="0">
                  <a:solidFill>
                    <a:srgbClr val="000000"/>
                  </a:solidFill>
                </a:rPr>
                <a:t>0.80 (0.52–1.23)</a:t>
              </a:r>
            </a:p>
            <a:p>
              <a:pPr defTabSz="457109"/>
              <a:r>
                <a:rPr lang="en-US" altLang="en-US" sz="900" dirty="0">
                  <a:solidFill>
                    <a:srgbClr val="000000"/>
                  </a:solidFill>
                </a:rPr>
                <a:t>0.62 (0.29–1.29)</a:t>
              </a:r>
            </a:p>
          </p:txBody>
        </p:sp>
        <p:sp>
          <p:nvSpPr>
            <p:cNvPr id="18" name="Rectangle 785"/>
            <p:cNvSpPr>
              <a:spLocks noChangeArrowheads="1"/>
            </p:cNvSpPr>
            <p:nvPr/>
          </p:nvSpPr>
          <p:spPr bwMode="auto">
            <a:xfrm>
              <a:off x="11456391" y="2352546"/>
              <a:ext cx="1905258" cy="738736"/>
            </a:xfrm>
            <a:prstGeom prst="rect">
              <a:avLst/>
            </a:prstGeom>
            <a:solidFill>
              <a:schemeClr val="accent4"/>
            </a:solidFill>
            <a:ln w="25400" cap="flat" cmpd="sng" algn="ctr">
              <a:solidFill>
                <a:srgbClr val="0000C9">
                  <a:shade val="50000"/>
                </a:srgbClr>
              </a:solidFill>
              <a:prstDash val="solid"/>
            </a:ln>
            <a:effectLst/>
          </p:spPr>
          <p:txBody>
            <a:bodyPr wrap="none" tIns="45714" bIns="45714" rtlCol="0" anchor="ctr">
              <a:spAutoFit/>
            </a:bodyPr>
            <a:lstStyle/>
            <a:p>
              <a:pPr algn="ctr" defTabSz="914229">
                <a:lnSpc>
                  <a:spcPct val="90000"/>
                </a:lnSpc>
              </a:pPr>
              <a:r>
                <a:rPr lang="en-US" altLang="en-US" sz="1000" b="1" kern="0" dirty="0">
                  <a:solidFill>
                    <a:srgbClr val="FFFFFF"/>
                  </a:solidFill>
                  <a:latin typeface="Arial" panose="020B0604020202020204"/>
                </a:rPr>
                <a:t>PBO+FUL </a:t>
              </a:r>
            </a:p>
            <a:p>
              <a:pPr algn="ctr" defTabSz="914229">
                <a:lnSpc>
                  <a:spcPct val="90000"/>
                </a:lnSpc>
              </a:pPr>
              <a:r>
                <a:rPr lang="en-US" altLang="en-US" sz="1000" b="1" kern="0" dirty="0">
                  <a:solidFill>
                    <a:srgbClr val="FFFFFF"/>
                  </a:solidFill>
                  <a:latin typeface="Arial" panose="020B0604020202020204"/>
                </a:rPr>
                <a:t>Events/n (%)</a:t>
              </a:r>
            </a:p>
          </p:txBody>
        </p:sp>
        <p:sp>
          <p:nvSpPr>
            <p:cNvPr id="19" name="Rectangle 752"/>
            <p:cNvSpPr>
              <a:spLocks noChangeArrowheads="1"/>
            </p:cNvSpPr>
            <p:nvPr/>
          </p:nvSpPr>
          <p:spPr bwMode="auto">
            <a:xfrm>
              <a:off x="11548047" y="3423147"/>
              <a:ext cx="1500605" cy="7202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lvl="0"/>
              <a:r>
                <a:rPr lang="en-US" altLang="en-US" sz="900" dirty="0">
                  <a:solidFill>
                    <a:srgbClr val="000000"/>
                  </a:solidFill>
                </a:rPr>
                <a:t>135/174 (77.6)</a:t>
              </a:r>
              <a:endParaRPr lang="en-US" altLang="en-US" sz="900" dirty="0"/>
            </a:p>
            <a:p>
              <a:pPr lvl="0"/>
              <a:r>
                <a:rPr lang="en-US" altLang="en-US" sz="900" dirty="0">
                  <a:solidFill>
                    <a:srgbClr val="000000"/>
                  </a:solidFill>
                </a:rPr>
                <a:t>135/174 (77.6)</a:t>
              </a:r>
              <a:endParaRPr lang="en-US" altLang="en-US" sz="900" dirty="0"/>
            </a:p>
            <a:p>
              <a:pPr marL="28569" defTabSz="457109"/>
              <a:endParaRPr lang="en-US" altLang="en-US" sz="900" dirty="0">
                <a:solidFill>
                  <a:srgbClr val="000000"/>
                </a:solidFill>
              </a:endParaRPr>
            </a:p>
            <a:p>
              <a:r>
                <a:rPr lang="en-US" altLang="en-US" sz="900" dirty="0">
                  <a:solidFill>
                    <a:srgbClr val="000000"/>
                  </a:solidFill>
                </a:rPr>
                <a:t>104/136 (76.5)</a:t>
              </a:r>
            </a:p>
            <a:p>
              <a:r>
                <a:rPr lang="en-US" altLang="en-US" sz="900" dirty="0">
                  <a:solidFill>
                    <a:srgbClr val="000000"/>
                  </a:solidFill>
                </a:rPr>
                <a:t>31/38 (81.6)</a:t>
              </a:r>
            </a:p>
            <a:p>
              <a:endParaRPr lang="en-US" altLang="en-US" sz="900" dirty="0">
                <a:solidFill>
                  <a:srgbClr val="000000"/>
                </a:solidFill>
              </a:endParaRPr>
            </a:p>
            <a:p>
              <a:r>
                <a:rPr lang="en-US" altLang="en-US" sz="900" dirty="0">
                  <a:solidFill>
                    <a:srgbClr val="000000"/>
                  </a:solidFill>
                </a:rPr>
                <a:t>52/74 (70.3)</a:t>
              </a:r>
            </a:p>
            <a:p>
              <a:r>
                <a:rPr lang="en-US" altLang="en-US" sz="900" dirty="0">
                  <a:solidFill>
                    <a:srgbClr val="000000"/>
                  </a:solidFill>
                </a:rPr>
                <a:t>53/64 (82.8)</a:t>
              </a:r>
            </a:p>
            <a:p>
              <a:pPr lvl="0"/>
              <a:r>
                <a:rPr lang="en-US" altLang="en-US" sz="900" dirty="0">
                  <a:solidFill>
                    <a:srgbClr val="000000"/>
                  </a:solidFill>
                </a:rPr>
                <a:t>30/36 (83.3)</a:t>
              </a:r>
            </a:p>
            <a:p>
              <a:endParaRPr lang="en-US" altLang="en-US" sz="900" dirty="0">
                <a:solidFill>
                  <a:srgbClr val="000000"/>
                </a:solidFill>
              </a:endParaRPr>
            </a:p>
            <a:p>
              <a:pPr lvl="0"/>
              <a:r>
                <a:rPr lang="en-US" altLang="en-US" sz="900" dirty="0">
                  <a:solidFill>
                    <a:srgbClr val="000000"/>
                  </a:solidFill>
                </a:rPr>
                <a:t>81/105 (77.1)</a:t>
              </a:r>
              <a:endParaRPr lang="en-US" altLang="en-US" sz="900" dirty="0"/>
            </a:p>
            <a:p>
              <a:pPr lvl="0"/>
              <a:r>
                <a:rPr lang="en-US" altLang="en-US" sz="900" dirty="0">
                  <a:solidFill>
                    <a:srgbClr val="000000"/>
                  </a:solidFill>
                </a:rPr>
                <a:t>54/69 (78.3)</a:t>
              </a:r>
              <a:endParaRPr lang="en-US" altLang="en-US" sz="900" dirty="0"/>
            </a:p>
            <a:p>
              <a:pPr defTabSz="457109"/>
              <a:endParaRPr lang="en-US" altLang="en-US" sz="900" dirty="0">
                <a:solidFill>
                  <a:srgbClr val="000000"/>
                </a:solidFill>
              </a:endParaRPr>
            </a:p>
            <a:p>
              <a:pPr lvl="0"/>
              <a:r>
                <a:rPr lang="en-US" altLang="en-US" sz="900" dirty="0">
                  <a:solidFill>
                    <a:srgbClr val="000000"/>
                  </a:solidFill>
                </a:rPr>
                <a:t>24/36 (66.7)</a:t>
              </a:r>
              <a:endParaRPr lang="en-US" altLang="en-US" sz="900" dirty="0"/>
            </a:p>
            <a:p>
              <a:r>
                <a:rPr lang="en-US" altLang="en-US" sz="900" dirty="0">
                  <a:solidFill>
                    <a:srgbClr val="000000"/>
                  </a:solidFill>
                </a:rPr>
                <a:t>111/138 (80.4)</a:t>
              </a:r>
              <a:endParaRPr lang="en-US" altLang="en-US" sz="900" dirty="0"/>
            </a:p>
            <a:p>
              <a:pPr defTabSz="457109"/>
              <a:endParaRPr lang="en-US" altLang="en-US" sz="900" dirty="0">
                <a:solidFill>
                  <a:srgbClr val="000000"/>
                </a:solidFill>
              </a:endParaRPr>
            </a:p>
            <a:p>
              <a:pPr lvl="0"/>
              <a:r>
                <a:rPr lang="en-US" altLang="en-US" sz="900" dirty="0">
                  <a:solidFill>
                    <a:srgbClr val="000000"/>
                  </a:solidFill>
                </a:rPr>
                <a:t>86/115 (74.8)</a:t>
              </a:r>
              <a:endParaRPr lang="en-US" altLang="en-US" sz="900" dirty="0"/>
            </a:p>
            <a:p>
              <a:pPr lvl="0"/>
              <a:r>
                <a:rPr lang="en-US" altLang="en-US" sz="900" dirty="0">
                  <a:solidFill>
                    <a:srgbClr val="000000"/>
                  </a:solidFill>
                </a:rPr>
                <a:t>49/59 (83.1)</a:t>
              </a:r>
              <a:endParaRPr lang="en-US" altLang="en-US" sz="900" dirty="0"/>
            </a:p>
            <a:p>
              <a:pPr lvl="0"/>
              <a:endParaRPr lang="en-US" altLang="en-US" sz="900" dirty="0">
                <a:solidFill>
                  <a:srgbClr val="000000"/>
                </a:solidFill>
              </a:endParaRPr>
            </a:p>
            <a:p>
              <a:pPr lvl="0"/>
              <a:r>
                <a:rPr lang="en-US" altLang="en-US" sz="900" dirty="0">
                  <a:solidFill>
                    <a:srgbClr val="000000"/>
                  </a:solidFill>
                </a:rPr>
                <a:t>19/22 (86.4)</a:t>
              </a:r>
              <a:endParaRPr lang="en-US" altLang="en-US" sz="900" dirty="0"/>
            </a:p>
            <a:p>
              <a:pPr lvl="0"/>
              <a:r>
                <a:rPr lang="en-US" altLang="en-US" sz="900" dirty="0">
                  <a:solidFill>
                    <a:srgbClr val="000000"/>
                  </a:solidFill>
                </a:rPr>
                <a:t>77/101 (76.2)</a:t>
              </a:r>
              <a:endParaRPr lang="en-US" altLang="en-US" sz="900" dirty="0"/>
            </a:p>
            <a:p>
              <a:pPr marL="28569" defTabSz="457109"/>
              <a:endParaRPr lang="en-US" altLang="en-US" sz="900" dirty="0">
                <a:solidFill>
                  <a:srgbClr val="000000"/>
                </a:solidFill>
              </a:endParaRPr>
            </a:p>
            <a:p>
              <a:r>
                <a:rPr lang="en-US" altLang="en-US" sz="900" dirty="0">
                  <a:solidFill>
                    <a:srgbClr val="000000"/>
                  </a:solidFill>
                </a:rPr>
                <a:t>32/40 (80.0)</a:t>
              </a:r>
            </a:p>
            <a:p>
              <a:r>
                <a:rPr lang="en-US" altLang="en-US" sz="900" dirty="0">
                  <a:solidFill>
                    <a:srgbClr val="000000"/>
                  </a:solidFill>
                </a:rPr>
                <a:t>63/84 (75.0)</a:t>
              </a:r>
            </a:p>
            <a:p>
              <a:r>
                <a:rPr lang="en-US" altLang="en-US" sz="900" dirty="0">
                  <a:solidFill>
                    <a:srgbClr val="000000"/>
                  </a:solidFill>
                </a:rPr>
                <a:t>30/37 (81.1)</a:t>
              </a:r>
            </a:p>
            <a:p>
              <a:r>
                <a:rPr lang="en-US" altLang="en-US" sz="900" dirty="0">
                  <a:solidFill>
                    <a:srgbClr val="000000"/>
                  </a:solidFill>
                </a:rPr>
                <a:t>10/13 (76.9)</a:t>
              </a:r>
            </a:p>
          </p:txBody>
        </p:sp>
        <p:sp>
          <p:nvSpPr>
            <p:cNvPr id="33" name="Line 139">
              <a:extLst>
                <a:ext uri="{FF2B5EF4-FFF2-40B4-BE49-F238E27FC236}">
                  <a16:creationId xmlns:a16="http://schemas.microsoft.com/office/drawing/2014/main" id="{60DA1E1E-C4C5-40AB-B050-AC6B70AB5E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51608" y="3352800"/>
              <a:ext cx="0" cy="729635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229">
                <a:defRPr/>
              </a:pPr>
              <a:endParaRPr lang="en-US" sz="90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" name="Rectangle 150">
              <a:extLst>
                <a:ext uri="{FF2B5EF4-FFF2-40B4-BE49-F238E27FC236}">
                  <a16:creationId xmlns:a16="http://schemas.microsoft.com/office/drawing/2014/main" id="{52A27AF1-4B63-4C63-86F2-185FED3AA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89037" y="3544907"/>
              <a:ext cx="111125" cy="111125"/>
            </a:xfrm>
            <a:prstGeom prst="rect">
              <a:avLst/>
            </a:prstGeom>
            <a:solidFill>
              <a:srgbClr val="0000C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229">
                <a:defRPr/>
              </a:pPr>
              <a:endParaRPr lang="en-US" sz="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4877288" y="3544907"/>
              <a:ext cx="603504" cy="112693"/>
              <a:chOff x="14860587" y="3544907"/>
              <a:chExt cx="629350" cy="112693"/>
            </a:xfrm>
          </p:grpSpPr>
          <p:sp>
            <p:nvSpPr>
              <p:cNvPr id="28" name="Rectangle 151">
                <a:extLst>
                  <a:ext uri="{FF2B5EF4-FFF2-40B4-BE49-F238E27FC236}">
                    <a16:creationId xmlns:a16="http://schemas.microsoft.com/office/drawing/2014/main" id="{7DB5DC6D-78F0-42CA-84FB-55A2ECCCA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89037" y="3544907"/>
                <a:ext cx="111125" cy="111125"/>
              </a:xfrm>
              <a:prstGeom prst="rect">
                <a:avLst/>
              </a:prstGeom>
              <a:solidFill>
                <a:srgbClr val="0000C9"/>
              </a:solidFill>
              <a:ln w="9525">
                <a:solidFill>
                  <a:srgbClr val="0000C9"/>
                </a:solidFill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14860587" y="3544907"/>
                <a:ext cx="629350" cy="112693"/>
                <a:chOff x="14758416" y="3544907"/>
                <a:chExt cx="943397" cy="112693"/>
              </a:xfrm>
            </p:grpSpPr>
            <p:sp>
              <p:nvSpPr>
                <p:cNvPr id="29" name="Line 179">
                  <a:extLst>
                    <a:ext uri="{FF2B5EF4-FFF2-40B4-BE49-F238E27FC236}">
                      <a16:creationId xmlns:a16="http://schemas.microsoft.com/office/drawing/2014/main" id="{5315808B-7E18-4206-83AA-FCCEAC7CCD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143013" y="3602056"/>
                  <a:ext cx="558800" cy="0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30" name="Line 180">
                  <a:extLst>
                    <a:ext uri="{FF2B5EF4-FFF2-40B4-BE49-F238E27FC236}">
                      <a16:creationId xmlns:a16="http://schemas.microsoft.com/office/drawing/2014/main" id="{1DE65B59-6E26-4F9F-874C-4260A96D76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701813" y="3544907"/>
                  <a:ext cx="0" cy="111125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31" name="Line 181">
                  <a:extLst>
                    <a:ext uri="{FF2B5EF4-FFF2-40B4-BE49-F238E27FC236}">
                      <a16:creationId xmlns:a16="http://schemas.microsoft.com/office/drawing/2014/main" id="{3100CAAD-CE2F-46F5-94FE-D1DD947068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763707" y="3602056"/>
                  <a:ext cx="406400" cy="0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32" name="Line 182">
                  <a:extLst>
                    <a:ext uri="{FF2B5EF4-FFF2-40B4-BE49-F238E27FC236}">
                      <a16:creationId xmlns:a16="http://schemas.microsoft.com/office/drawing/2014/main" id="{589A5621-0140-41C3-BC6E-66B171A689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758416" y="3546475"/>
                  <a:ext cx="0" cy="111125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7" name="Rectangle 151">
              <a:extLst>
                <a:ext uri="{FF2B5EF4-FFF2-40B4-BE49-F238E27FC236}">
                  <a16:creationId xmlns:a16="http://schemas.microsoft.com/office/drawing/2014/main" id="{7DB5DC6D-78F0-42CA-84FB-55A2ECCC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0168" y="3825894"/>
              <a:ext cx="111125" cy="111125"/>
            </a:xfrm>
            <a:prstGeom prst="rect">
              <a:avLst/>
            </a:prstGeom>
            <a:solidFill>
              <a:srgbClr val="0000C9"/>
            </a:solidFill>
            <a:ln w="9525">
              <a:solidFill>
                <a:srgbClr val="0000C9"/>
              </a:solidFill>
              <a:miter lim="800000"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229">
                <a:defRPr/>
              </a:pPr>
              <a:endParaRPr lang="en-US" sz="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4840837" y="3825894"/>
              <a:ext cx="603504" cy="112693"/>
              <a:chOff x="14758416" y="3544907"/>
              <a:chExt cx="943397" cy="112693"/>
            </a:xfrm>
          </p:grpSpPr>
          <p:sp>
            <p:nvSpPr>
              <p:cNvPr id="46" name="Line 179">
                <a:extLst>
                  <a:ext uri="{FF2B5EF4-FFF2-40B4-BE49-F238E27FC236}">
                    <a16:creationId xmlns:a16="http://schemas.microsoft.com/office/drawing/2014/main" id="{5315808B-7E18-4206-83AA-FCCEAC7CCD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143013" y="3602056"/>
                <a:ext cx="5588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7" name="Line 180">
                <a:extLst>
                  <a:ext uri="{FF2B5EF4-FFF2-40B4-BE49-F238E27FC236}">
                    <a16:creationId xmlns:a16="http://schemas.microsoft.com/office/drawing/2014/main" id="{1DE65B59-6E26-4F9F-874C-4260A96D7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01813" y="3544907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8" name="Line 181">
                <a:extLst>
                  <a:ext uri="{FF2B5EF4-FFF2-40B4-BE49-F238E27FC236}">
                    <a16:creationId xmlns:a16="http://schemas.microsoft.com/office/drawing/2014/main" id="{3100CAAD-CE2F-46F5-94FE-D1DD94706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763707" y="3602056"/>
                <a:ext cx="4064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49" name="Line 182">
                <a:extLst>
                  <a:ext uri="{FF2B5EF4-FFF2-40B4-BE49-F238E27FC236}">
                    <a16:creationId xmlns:a16="http://schemas.microsoft.com/office/drawing/2014/main" id="{589A5621-0140-41C3-BC6E-66B171A689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58416" y="3546475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86" name="Rectangle 151">
              <a:extLst>
                <a:ext uri="{FF2B5EF4-FFF2-40B4-BE49-F238E27FC236}">
                  <a16:creationId xmlns:a16="http://schemas.microsoft.com/office/drawing/2014/main" id="{7DB5DC6D-78F0-42CA-84FB-55A2ECCC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67500" y="6215676"/>
              <a:ext cx="111125" cy="111125"/>
            </a:xfrm>
            <a:prstGeom prst="rect">
              <a:avLst/>
            </a:prstGeom>
            <a:solidFill>
              <a:srgbClr val="0000C9"/>
            </a:solidFill>
            <a:ln w="9525">
              <a:solidFill>
                <a:srgbClr val="0000C9"/>
              </a:solidFill>
              <a:miter lim="800000"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229">
                <a:defRPr/>
              </a:pPr>
              <a:endParaRPr lang="en-US" sz="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14943505" y="6215676"/>
              <a:ext cx="877824" cy="112693"/>
              <a:chOff x="14758416" y="3544907"/>
              <a:chExt cx="943397" cy="112693"/>
            </a:xfrm>
          </p:grpSpPr>
          <p:sp>
            <p:nvSpPr>
              <p:cNvPr id="88" name="Line 179">
                <a:extLst>
                  <a:ext uri="{FF2B5EF4-FFF2-40B4-BE49-F238E27FC236}">
                    <a16:creationId xmlns:a16="http://schemas.microsoft.com/office/drawing/2014/main" id="{5315808B-7E18-4206-83AA-FCCEAC7CCD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143013" y="3602056"/>
                <a:ext cx="5588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89" name="Line 180">
                <a:extLst>
                  <a:ext uri="{FF2B5EF4-FFF2-40B4-BE49-F238E27FC236}">
                    <a16:creationId xmlns:a16="http://schemas.microsoft.com/office/drawing/2014/main" id="{1DE65B59-6E26-4F9F-874C-4260A96D7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01813" y="3544907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0" name="Line 181">
                <a:extLst>
                  <a:ext uri="{FF2B5EF4-FFF2-40B4-BE49-F238E27FC236}">
                    <a16:creationId xmlns:a16="http://schemas.microsoft.com/office/drawing/2014/main" id="{3100CAAD-CE2F-46F5-94FE-D1DD94706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763707" y="3602056"/>
                <a:ext cx="4064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1" name="Line 182">
                <a:extLst>
                  <a:ext uri="{FF2B5EF4-FFF2-40B4-BE49-F238E27FC236}">
                    <a16:creationId xmlns:a16="http://schemas.microsoft.com/office/drawing/2014/main" id="{589A5621-0140-41C3-BC6E-66B171A689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58416" y="3546475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92" name="Rectangle 151">
              <a:extLst>
                <a:ext uri="{FF2B5EF4-FFF2-40B4-BE49-F238E27FC236}">
                  <a16:creationId xmlns:a16="http://schemas.microsoft.com/office/drawing/2014/main" id="{7DB5DC6D-78F0-42CA-84FB-55A2ECCC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84053" y="6488726"/>
              <a:ext cx="111125" cy="111125"/>
            </a:xfrm>
            <a:prstGeom prst="rect">
              <a:avLst/>
            </a:prstGeom>
            <a:solidFill>
              <a:srgbClr val="0000C9"/>
            </a:solidFill>
            <a:ln w="9525">
              <a:solidFill>
                <a:srgbClr val="0000C9"/>
              </a:solidFill>
              <a:miter lim="800000"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229">
                <a:defRPr/>
              </a:pPr>
              <a:endParaRPr lang="en-US" sz="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14511528" y="6488726"/>
              <a:ext cx="790895" cy="112693"/>
              <a:chOff x="14758416" y="3544907"/>
              <a:chExt cx="943397" cy="112693"/>
            </a:xfrm>
          </p:grpSpPr>
          <p:sp>
            <p:nvSpPr>
              <p:cNvPr id="94" name="Line 179">
                <a:extLst>
                  <a:ext uri="{FF2B5EF4-FFF2-40B4-BE49-F238E27FC236}">
                    <a16:creationId xmlns:a16="http://schemas.microsoft.com/office/drawing/2014/main" id="{5315808B-7E18-4206-83AA-FCCEAC7CCD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143013" y="3602056"/>
                <a:ext cx="5588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5" name="Line 180">
                <a:extLst>
                  <a:ext uri="{FF2B5EF4-FFF2-40B4-BE49-F238E27FC236}">
                    <a16:creationId xmlns:a16="http://schemas.microsoft.com/office/drawing/2014/main" id="{1DE65B59-6E26-4F9F-874C-4260A96D7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01813" y="3544907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6" name="Line 181">
                <a:extLst>
                  <a:ext uri="{FF2B5EF4-FFF2-40B4-BE49-F238E27FC236}">
                    <a16:creationId xmlns:a16="http://schemas.microsoft.com/office/drawing/2014/main" id="{3100CAAD-CE2F-46F5-94FE-D1DD94706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763707" y="3602056"/>
                <a:ext cx="4064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97" name="Line 182">
                <a:extLst>
                  <a:ext uri="{FF2B5EF4-FFF2-40B4-BE49-F238E27FC236}">
                    <a16:creationId xmlns:a16="http://schemas.microsoft.com/office/drawing/2014/main" id="{589A5621-0140-41C3-BC6E-66B171A689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58416" y="3546475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98" name="Rectangle 151">
              <a:extLst>
                <a:ext uri="{FF2B5EF4-FFF2-40B4-BE49-F238E27FC236}">
                  <a16:creationId xmlns:a16="http://schemas.microsoft.com/office/drawing/2014/main" id="{7DB5DC6D-78F0-42CA-84FB-55A2ECCC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0939" y="7024310"/>
              <a:ext cx="111125" cy="111125"/>
            </a:xfrm>
            <a:prstGeom prst="rect">
              <a:avLst/>
            </a:prstGeom>
            <a:solidFill>
              <a:srgbClr val="0000C9"/>
            </a:solidFill>
            <a:ln w="9525">
              <a:solidFill>
                <a:srgbClr val="0000C9"/>
              </a:solidFill>
              <a:miter lim="800000"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229">
                <a:defRPr/>
              </a:pPr>
              <a:endParaRPr lang="en-US" sz="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14774608" y="7024310"/>
              <a:ext cx="1720317" cy="112693"/>
              <a:chOff x="14758416" y="3544907"/>
              <a:chExt cx="943397" cy="112693"/>
            </a:xfrm>
          </p:grpSpPr>
          <p:sp>
            <p:nvSpPr>
              <p:cNvPr id="100" name="Line 179">
                <a:extLst>
                  <a:ext uri="{FF2B5EF4-FFF2-40B4-BE49-F238E27FC236}">
                    <a16:creationId xmlns:a16="http://schemas.microsoft.com/office/drawing/2014/main" id="{5315808B-7E18-4206-83AA-FCCEAC7CCD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143013" y="3602056"/>
                <a:ext cx="5588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01" name="Line 180">
                <a:extLst>
                  <a:ext uri="{FF2B5EF4-FFF2-40B4-BE49-F238E27FC236}">
                    <a16:creationId xmlns:a16="http://schemas.microsoft.com/office/drawing/2014/main" id="{1DE65B59-6E26-4F9F-874C-4260A96D7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01813" y="3544907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02" name="Line 181">
                <a:extLst>
                  <a:ext uri="{FF2B5EF4-FFF2-40B4-BE49-F238E27FC236}">
                    <a16:creationId xmlns:a16="http://schemas.microsoft.com/office/drawing/2014/main" id="{3100CAAD-CE2F-46F5-94FE-D1DD94706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763707" y="3602056"/>
                <a:ext cx="4064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03" name="Line 182">
                <a:extLst>
                  <a:ext uri="{FF2B5EF4-FFF2-40B4-BE49-F238E27FC236}">
                    <a16:creationId xmlns:a16="http://schemas.microsoft.com/office/drawing/2014/main" id="{589A5621-0140-41C3-BC6E-66B171A689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58416" y="3546475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104" name="Rectangle 151">
              <a:extLst>
                <a:ext uri="{FF2B5EF4-FFF2-40B4-BE49-F238E27FC236}">
                  <a16:creationId xmlns:a16="http://schemas.microsoft.com/office/drawing/2014/main" id="{7DB5DC6D-78F0-42CA-84FB-55A2ECCC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1252" y="7303113"/>
              <a:ext cx="111125" cy="111125"/>
            </a:xfrm>
            <a:prstGeom prst="rect">
              <a:avLst/>
            </a:prstGeom>
            <a:solidFill>
              <a:srgbClr val="0000C9"/>
            </a:solidFill>
            <a:ln w="9525">
              <a:solidFill>
                <a:srgbClr val="0000C9"/>
              </a:solidFill>
              <a:miter lim="800000"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229">
                <a:defRPr/>
              </a:pPr>
              <a:endParaRPr lang="en-US" sz="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14755116" y="7303113"/>
              <a:ext cx="623509" cy="112693"/>
              <a:chOff x="14758416" y="3544907"/>
              <a:chExt cx="943397" cy="112693"/>
            </a:xfrm>
          </p:grpSpPr>
          <p:sp>
            <p:nvSpPr>
              <p:cNvPr id="106" name="Line 179">
                <a:extLst>
                  <a:ext uri="{FF2B5EF4-FFF2-40B4-BE49-F238E27FC236}">
                    <a16:creationId xmlns:a16="http://schemas.microsoft.com/office/drawing/2014/main" id="{5315808B-7E18-4206-83AA-FCCEAC7CCD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143013" y="3602056"/>
                <a:ext cx="5588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07" name="Line 180">
                <a:extLst>
                  <a:ext uri="{FF2B5EF4-FFF2-40B4-BE49-F238E27FC236}">
                    <a16:creationId xmlns:a16="http://schemas.microsoft.com/office/drawing/2014/main" id="{1DE65B59-6E26-4F9F-874C-4260A96D7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01813" y="3544907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08" name="Line 181">
                <a:extLst>
                  <a:ext uri="{FF2B5EF4-FFF2-40B4-BE49-F238E27FC236}">
                    <a16:creationId xmlns:a16="http://schemas.microsoft.com/office/drawing/2014/main" id="{3100CAAD-CE2F-46F5-94FE-D1DD94706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763707" y="3602056"/>
                <a:ext cx="4064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09" name="Line 182">
                <a:extLst>
                  <a:ext uri="{FF2B5EF4-FFF2-40B4-BE49-F238E27FC236}">
                    <a16:creationId xmlns:a16="http://schemas.microsoft.com/office/drawing/2014/main" id="{589A5621-0140-41C3-BC6E-66B171A689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58416" y="3546475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110" name="Rectangle 151">
              <a:extLst>
                <a:ext uri="{FF2B5EF4-FFF2-40B4-BE49-F238E27FC236}">
                  <a16:creationId xmlns:a16="http://schemas.microsoft.com/office/drawing/2014/main" id="{7DB5DC6D-78F0-42CA-84FB-55A2ECCC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2925" y="7839688"/>
              <a:ext cx="111125" cy="111125"/>
            </a:xfrm>
            <a:prstGeom prst="rect">
              <a:avLst/>
            </a:prstGeom>
            <a:solidFill>
              <a:srgbClr val="0000C9"/>
            </a:solidFill>
            <a:ln w="9525">
              <a:solidFill>
                <a:srgbClr val="0000C9"/>
              </a:solidFill>
              <a:miter lim="800000"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229">
                <a:defRPr/>
              </a:pPr>
              <a:endParaRPr lang="en-US" sz="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784387" y="7839688"/>
              <a:ext cx="762000" cy="112693"/>
              <a:chOff x="14758416" y="3544907"/>
              <a:chExt cx="943397" cy="112693"/>
            </a:xfrm>
          </p:grpSpPr>
          <p:sp>
            <p:nvSpPr>
              <p:cNvPr id="112" name="Line 179">
                <a:extLst>
                  <a:ext uri="{FF2B5EF4-FFF2-40B4-BE49-F238E27FC236}">
                    <a16:creationId xmlns:a16="http://schemas.microsoft.com/office/drawing/2014/main" id="{5315808B-7E18-4206-83AA-FCCEAC7CCD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143013" y="3602056"/>
                <a:ext cx="5588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13" name="Line 180">
                <a:extLst>
                  <a:ext uri="{FF2B5EF4-FFF2-40B4-BE49-F238E27FC236}">
                    <a16:creationId xmlns:a16="http://schemas.microsoft.com/office/drawing/2014/main" id="{1DE65B59-6E26-4F9F-874C-4260A96D7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01813" y="3544907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14" name="Line 181">
                <a:extLst>
                  <a:ext uri="{FF2B5EF4-FFF2-40B4-BE49-F238E27FC236}">
                    <a16:creationId xmlns:a16="http://schemas.microsoft.com/office/drawing/2014/main" id="{3100CAAD-CE2F-46F5-94FE-D1DD94706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763707" y="3602056"/>
                <a:ext cx="4064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15" name="Line 182">
                <a:extLst>
                  <a:ext uri="{FF2B5EF4-FFF2-40B4-BE49-F238E27FC236}">
                    <a16:creationId xmlns:a16="http://schemas.microsoft.com/office/drawing/2014/main" id="{589A5621-0140-41C3-BC6E-66B171A689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58416" y="3546475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116" name="Rectangle 151">
              <a:extLst>
                <a:ext uri="{FF2B5EF4-FFF2-40B4-BE49-F238E27FC236}">
                  <a16:creationId xmlns:a16="http://schemas.microsoft.com/office/drawing/2014/main" id="{7DB5DC6D-78F0-42CA-84FB-55A2ECCC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04720" y="8114325"/>
              <a:ext cx="111125" cy="111125"/>
            </a:xfrm>
            <a:prstGeom prst="rect">
              <a:avLst/>
            </a:prstGeom>
            <a:solidFill>
              <a:srgbClr val="0000C9"/>
            </a:solidFill>
            <a:ln w="9525">
              <a:solidFill>
                <a:srgbClr val="0000C9"/>
              </a:solidFill>
              <a:miter lim="800000"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229">
                <a:defRPr/>
              </a:pPr>
              <a:endParaRPr lang="en-US" sz="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14595286" y="8114325"/>
              <a:ext cx="859247" cy="112693"/>
              <a:chOff x="14758416" y="3544907"/>
              <a:chExt cx="943397" cy="112693"/>
            </a:xfrm>
          </p:grpSpPr>
          <p:sp>
            <p:nvSpPr>
              <p:cNvPr id="118" name="Line 179">
                <a:extLst>
                  <a:ext uri="{FF2B5EF4-FFF2-40B4-BE49-F238E27FC236}">
                    <a16:creationId xmlns:a16="http://schemas.microsoft.com/office/drawing/2014/main" id="{5315808B-7E18-4206-83AA-FCCEAC7CCD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143013" y="3602056"/>
                <a:ext cx="5588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19" name="Line 180">
                <a:extLst>
                  <a:ext uri="{FF2B5EF4-FFF2-40B4-BE49-F238E27FC236}">
                    <a16:creationId xmlns:a16="http://schemas.microsoft.com/office/drawing/2014/main" id="{1DE65B59-6E26-4F9F-874C-4260A96D7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01813" y="3544907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20" name="Line 181">
                <a:extLst>
                  <a:ext uri="{FF2B5EF4-FFF2-40B4-BE49-F238E27FC236}">
                    <a16:creationId xmlns:a16="http://schemas.microsoft.com/office/drawing/2014/main" id="{3100CAAD-CE2F-46F5-94FE-D1DD94706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763707" y="3602056"/>
                <a:ext cx="4064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21" name="Line 182">
                <a:extLst>
                  <a:ext uri="{FF2B5EF4-FFF2-40B4-BE49-F238E27FC236}">
                    <a16:creationId xmlns:a16="http://schemas.microsoft.com/office/drawing/2014/main" id="{589A5621-0140-41C3-BC6E-66B171A689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58416" y="3546475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136" name="Rectangle 151">
              <a:extLst>
                <a:ext uri="{FF2B5EF4-FFF2-40B4-BE49-F238E27FC236}">
                  <a16:creationId xmlns:a16="http://schemas.microsoft.com/office/drawing/2014/main" id="{7DB5DC6D-78F0-42CA-84FB-55A2ECCC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14118" y="8644830"/>
              <a:ext cx="111125" cy="111125"/>
            </a:xfrm>
            <a:prstGeom prst="rect">
              <a:avLst/>
            </a:prstGeom>
            <a:solidFill>
              <a:srgbClr val="0000C9"/>
            </a:solidFill>
            <a:ln w="9525">
              <a:solidFill>
                <a:srgbClr val="0000C9"/>
              </a:solidFill>
              <a:miter lim="800000"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229">
                <a:defRPr/>
              </a:pPr>
              <a:endParaRPr lang="en-US" sz="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37" name="Group 136"/>
            <p:cNvGrpSpPr/>
            <p:nvPr/>
          </p:nvGrpSpPr>
          <p:grpSpPr>
            <a:xfrm>
              <a:off x="14985876" y="8644830"/>
              <a:ext cx="2743200" cy="112693"/>
              <a:chOff x="14763707" y="3544907"/>
              <a:chExt cx="938106" cy="112693"/>
            </a:xfrm>
          </p:grpSpPr>
          <p:sp>
            <p:nvSpPr>
              <p:cNvPr id="138" name="Line 179">
                <a:extLst>
                  <a:ext uri="{FF2B5EF4-FFF2-40B4-BE49-F238E27FC236}">
                    <a16:creationId xmlns:a16="http://schemas.microsoft.com/office/drawing/2014/main" id="{5315808B-7E18-4206-83AA-FCCEAC7CCD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143013" y="3602056"/>
                <a:ext cx="5588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39" name="Line 180">
                <a:extLst>
                  <a:ext uri="{FF2B5EF4-FFF2-40B4-BE49-F238E27FC236}">
                    <a16:creationId xmlns:a16="http://schemas.microsoft.com/office/drawing/2014/main" id="{1DE65B59-6E26-4F9F-874C-4260A96D7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01813" y="3544907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40" name="Line 181">
                <a:extLst>
                  <a:ext uri="{FF2B5EF4-FFF2-40B4-BE49-F238E27FC236}">
                    <a16:creationId xmlns:a16="http://schemas.microsoft.com/office/drawing/2014/main" id="{3100CAAD-CE2F-46F5-94FE-D1DD94706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763707" y="3602056"/>
                <a:ext cx="4064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41" name="Line 182">
                <a:extLst>
                  <a:ext uri="{FF2B5EF4-FFF2-40B4-BE49-F238E27FC236}">
                    <a16:creationId xmlns:a16="http://schemas.microsoft.com/office/drawing/2014/main" id="{589A5621-0140-41C3-BC6E-66B171A689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63707" y="3546475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142" name="Rectangle 151">
              <a:extLst>
                <a:ext uri="{FF2B5EF4-FFF2-40B4-BE49-F238E27FC236}">
                  <a16:creationId xmlns:a16="http://schemas.microsoft.com/office/drawing/2014/main" id="{7DB5DC6D-78F0-42CA-84FB-55A2ECCC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94860" y="8925537"/>
              <a:ext cx="111125" cy="111125"/>
            </a:xfrm>
            <a:prstGeom prst="rect">
              <a:avLst/>
            </a:prstGeom>
            <a:solidFill>
              <a:srgbClr val="0000C9"/>
            </a:solidFill>
            <a:ln w="9525">
              <a:solidFill>
                <a:srgbClr val="0000C9"/>
              </a:solidFill>
              <a:miter lim="800000"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229">
                <a:defRPr/>
              </a:pPr>
              <a:endParaRPr lang="en-US" sz="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14728855" y="8925537"/>
              <a:ext cx="745723" cy="112693"/>
              <a:chOff x="14758416" y="3544907"/>
              <a:chExt cx="943397" cy="112693"/>
            </a:xfrm>
          </p:grpSpPr>
          <p:sp>
            <p:nvSpPr>
              <p:cNvPr id="144" name="Line 179">
                <a:extLst>
                  <a:ext uri="{FF2B5EF4-FFF2-40B4-BE49-F238E27FC236}">
                    <a16:creationId xmlns:a16="http://schemas.microsoft.com/office/drawing/2014/main" id="{5315808B-7E18-4206-83AA-FCCEAC7CCD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143013" y="3602056"/>
                <a:ext cx="5588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45" name="Line 180">
                <a:extLst>
                  <a:ext uri="{FF2B5EF4-FFF2-40B4-BE49-F238E27FC236}">
                    <a16:creationId xmlns:a16="http://schemas.microsoft.com/office/drawing/2014/main" id="{1DE65B59-6E26-4F9F-874C-4260A96D7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01813" y="3544907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46" name="Line 181">
                <a:extLst>
                  <a:ext uri="{FF2B5EF4-FFF2-40B4-BE49-F238E27FC236}">
                    <a16:creationId xmlns:a16="http://schemas.microsoft.com/office/drawing/2014/main" id="{3100CAAD-CE2F-46F5-94FE-D1DD94706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763707" y="3602056"/>
                <a:ext cx="4064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47" name="Line 182">
                <a:extLst>
                  <a:ext uri="{FF2B5EF4-FFF2-40B4-BE49-F238E27FC236}">
                    <a16:creationId xmlns:a16="http://schemas.microsoft.com/office/drawing/2014/main" id="{589A5621-0140-41C3-BC6E-66B171A689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58416" y="3546475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148" name="Rectangle 151">
              <a:extLst>
                <a:ext uri="{FF2B5EF4-FFF2-40B4-BE49-F238E27FC236}">
                  <a16:creationId xmlns:a16="http://schemas.microsoft.com/office/drawing/2014/main" id="{7DB5DC6D-78F0-42CA-84FB-55A2ECCC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1571" y="9471637"/>
              <a:ext cx="111125" cy="111125"/>
            </a:xfrm>
            <a:prstGeom prst="rect">
              <a:avLst/>
            </a:prstGeom>
            <a:solidFill>
              <a:srgbClr val="0000C9"/>
            </a:solidFill>
            <a:ln w="9525">
              <a:solidFill>
                <a:srgbClr val="0000C9"/>
              </a:solidFill>
              <a:miter lim="800000"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229">
                <a:defRPr/>
              </a:pPr>
              <a:endParaRPr lang="en-US" sz="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49" name="Group 148"/>
            <p:cNvGrpSpPr/>
            <p:nvPr/>
          </p:nvGrpSpPr>
          <p:grpSpPr>
            <a:xfrm>
              <a:off x="14465808" y="9471637"/>
              <a:ext cx="1088136" cy="112693"/>
              <a:chOff x="14758416" y="3544907"/>
              <a:chExt cx="943397" cy="112693"/>
            </a:xfrm>
          </p:grpSpPr>
          <p:sp>
            <p:nvSpPr>
              <p:cNvPr id="150" name="Line 179">
                <a:extLst>
                  <a:ext uri="{FF2B5EF4-FFF2-40B4-BE49-F238E27FC236}">
                    <a16:creationId xmlns:a16="http://schemas.microsoft.com/office/drawing/2014/main" id="{5315808B-7E18-4206-83AA-FCCEAC7CCD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143013" y="3602056"/>
                <a:ext cx="5588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51" name="Line 180">
                <a:extLst>
                  <a:ext uri="{FF2B5EF4-FFF2-40B4-BE49-F238E27FC236}">
                    <a16:creationId xmlns:a16="http://schemas.microsoft.com/office/drawing/2014/main" id="{1DE65B59-6E26-4F9F-874C-4260A96D7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01813" y="3544907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52" name="Line 181">
                <a:extLst>
                  <a:ext uri="{FF2B5EF4-FFF2-40B4-BE49-F238E27FC236}">
                    <a16:creationId xmlns:a16="http://schemas.microsoft.com/office/drawing/2014/main" id="{3100CAAD-CE2F-46F5-94FE-D1DD94706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763707" y="3602056"/>
                <a:ext cx="4064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53" name="Line 182">
                <a:extLst>
                  <a:ext uri="{FF2B5EF4-FFF2-40B4-BE49-F238E27FC236}">
                    <a16:creationId xmlns:a16="http://schemas.microsoft.com/office/drawing/2014/main" id="{589A5621-0140-41C3-BC6E-66B171A689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58416" y="3546475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154" name="Rectangle 151">
              <a:extLst>
                <a:ext uri="{FF2B5EF4-FFF2-40B4-BE49-F238E27FC236}">
                  <a16:creationId xmlns:a16="http://schemas.microsoft.com/office/drawing/2014/main" id="{7DB5DC6D-78F0-42CA-84FB-55A2ECCC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43141" y="9738337"/>
              <a:ext cx="111125" cy="111125"/>
            </a:xfrm>
            <a:prstGeom prst="rect">
              <a:avLst/>
            </a:prstGeom>
            <a:solidFill>
              <a:srgbClr val="0000C9"/>
            </a:solidFill>
            <a:ln w="9525">
              <a:solidFill>
                <a:srgbClr val="0000C9"/>
              </a:solidFill>
              <a:miter lim="800000"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229">
                <a:defRPr/>
              </a:pPr>
              <a:endParaRPr lang="en-US" sz="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55" name="Group 154"/>
            <p:cNvGrpSpPr/>
            <p:nvPr/>
          </p:nvGrpSpPr>
          <p:grpSpPr>
            <a:xfrm>
              <a:off x="14804135" y="9738337"/>
              <a:ext cx="941832" cy="112693"/>
              <a:chOff x="14758416" y="3544907"/>
              <a:chExt cx="943397" cy="112693"/>
            </a:xfrm>
          </p:grpSpPr>
          <p:sp>
            <p:nvSpPr>
              <p:cNvPr id="156" name="Line 179">
                <a:extLst>
                  <a:ext uri="{FF2B5EF4-FFF2-40B4-BE49-F238E27FC236}">
                    <a16:creationId xmlns:a16="http://schemas.microsoft.com/office/drawing/2014/main" id="{5315808B-7E18-4206-83AA-FCCEAC7CCD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143013" y="3602056"/>
                <a:ext cx="5588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57" name="Line 180">
                <a:extLst>
                  <a:ext uri="{FF2B5EF4-FFF2-40B4-BE49-F238E27FC236}">
                    <a16:creationId xmlns:a16="http://schemas.microsoft.com/office/drawing/2014/main" id="{1DE65B59-6E26-4F9F-874C-4260A96D7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01813" y="3544907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58" name="Line 181">
                <a:extLst>
                  <a:ext uri="{FF2B5EF4-FFF2-40B4-BE49-F238E27FC236}">
                    <a16:creationId xmlns:a16="http://schemas.microsoft.com/office/drawing/2014/main" id="{3100CAAD-CE2F-46F5-94FE-D1DD94706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763707" y="3602056"/>
                <a:ext cx="4064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59" name="Line 182">
                <a:extLst>
                  <a:ext uri="{FF2B5EF4-FFF2-40B4-BE49-F238E27FC236}">
                    <a16:creationId xmlns:a16="http://schemas.microsoft.com/office/drawing/2014/main" id="{589A5621-0140-41C3-BC6E-66B171A689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58416" y="3546475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160" name="Rectangle 151">
              <a:extLst>
                <a:ext uri="{FF2B5EF4-FFF2-40B4-BE49-F238E27FC236}">
                  <a16:creationId xmlns:a16="http://schemas.microsoft.com/office/drawing/2014/main" id="{7DB5DC6D-78F0-42CA-84FB-55A2ECCC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89037" y="10008212"/>
              <a:ext cx="111125" cy="111125"/>
            </a:xfrm>
            <a:prstGeom prst="rect">
              <a:avLst/>
            </a:prstGeom>
            <a:solidFill>
              <a:srgbClr val="0000C9"/>
            </a:solidFill>
            <a:ln w="9525">
              <a:solidFill>
                <a:srgbClr val="0000C9"/>
              </a:solidFill>
              <a:miter lim="800000"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229">
                <a:defRPr/>
              </a:pPr>
              <a:endParaRPr lang="en-US" sz="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14639544" y="10008212"/>
              <a:ext cx="1261872" cy="112693"/>
              <a:chOff x="14758416" y="3544907"/>
              <a:chExt cx="943397" cy="112693"/>
            </a:xfrm>
          </p:grpSpPr>
          <p:sp>
            <p:nvSpPr>
              <p:cNvPr id="162" name="Line 179">
                <a:extLst>
                  <a:ext uri="{FF2B5EF4-FFF2-40B4-BE49-F238E27FC236}">
                    <a16:creationId xmlns:a16="http://schemas.microsoft.com/office/drawing/2014/main" id="{5315808B-7E18-4206-83AA-FCCEAC7CCD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143013" y="3602056"/>
                <a:ext cx="5588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3" name="Line 180">
                <a:extLst>
                  <a:ext uri="{FF2B5EF4-FFF2-40B4-BE49-F238E27FC236}">
                    <a16:creationId xmlns:a16="http://schemas.microsoft.com/office/drawing/2014/main" id="{1DE65B59-6E26-4F9F-874C-4260A96D7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01813" y="3544907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4" name="Line 181">
                <a:extLst>
                  <a:ext uri="{FF2B5EF4-FFF2-40B4-BE49-F238E27FC236}">
                    <a16:creationId xmlns:a16="http://schemas.microsoft.com/office/drawing/2014/main" id="{3100CAAD-CE2F-46F5-94FE-D1DD94706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763707" y="3602056"/>
                <a:ext cx="4064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5" name="Line 182">
                <a:extLst>
                  <a:ext uri="{FF2B5EF4-FFF2-40B4-BE49-F238E27FC236}">
                    <a16:creationId xmlns:a16="http://schemas.microsoft.com/office/drawing/2014/main" id="{589A5621-0140-41C3-BC6E-66B171A689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58416" y="3546475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sp>
          <p:nvSpPr>
            <p:cNvPr id="166" name="Rectangle 151">
              <a:extLst>
                <a:ext uri="{FF2B5EF4-FFF2-40B4-BE49-F238E27FC236}">
                  <a16:creationId xmlns:a16="http://schemas.microsoft.com/office/drawing/2014/main" id="{7DB5DC6D-78F0-42CA-84FB-55A2ECCC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55344" y="10282850"/>
              <a:ext cx="111125" cy="111125"/>
            </a:xfrm>
            <a:prstGeom prst="rect">
              <a:avLst/>
            </a:prstGeom>
            <a:solidFill>
              <a:srgbClr val="0000C9"/>
            </a:solidFill>
            <a:ln w="9525">
              <a:solidFill>
                <a:srgbClr val="0000C9"/>
              </a:solidFill>
              <a:miter lim="800000"/>
              <a:headEnd/>
              <a:tailEnd/>
            </a:ln>
          </p:spPr>
          <p:txBody>
            <a:bodyPr vert="horz" wrap="square" lIns="91428" tIns="45714" rIns="91428" bIns="45714" numCol="1" anchor="t" anchorCtr="0" compatLnSpc="1">
              <a:prstTxWarp prst="textNoShape">
                <a:avLst/>
              </a:prstTxWarp>
            </a:bodyPr>
            <a:lstStyle/>
            <a:p>
              <a:pPr defTabSz="914229">
                <a:defRPr/>
              </a:pPr>
              <a:endParaRPr lang="en-US" sz="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67" name="Group 166"/>
            <p:cNvGrpSpPr/>
            <p:nvPr/>
          </p:nvGrpSpPr>
          <p:grpSpPr>
            <a:xfrm>
              <a:off x="14237208" y="10282850"/>
              <a:ext cx="1773936" cy="112693"/>
              <a:chOff x="14758416" y="3544907"/>
              <a:chExt cx="943397" cy="112693"/>
            </a:xfrm>
          </p:grpSpPr>
          <p:sp>
            <p:nvSpPr>
              <p:cNvPr id="168" name="Line 179">
                <a:extLst>
                  <a:ext uri="{FF2B5EF4-FFF2-40B4-BE49-F238E27FC236}">
                    <a16:creationId xmlns:a16="http://schemas.microsoft.com/office/drawing/2014/main" id="{5315808B-7E18-4206-83AA-FCCEAC7CCD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143013" y="3602056"/>
                <a:ext cx="558800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69" name="Line 180">
                <a:extLst>
                  <a:ext uri="{FF2B5EF4-FFF2-40B4-BE49-F238E27FC236}">
                    <a16:creationId xmlns:a16="http://schemas.microsoft.com/office/drawing/2014/main" id="{1DE65B59-6E26-4F9F-874C-4260A96D76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701813" y="3544907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70" name="Line 181">
                <a:extLst>
                  <a:ext uri="{FF2B5EF4-FFF2-40B4-BE49-F238E27FC236}">
                    <a16:creationId xmlns:a16="http://schemas.microsoft.com/office/drawing/2014/main" id="{3100CAAD-CE2F-46F5-94FE-D1DD94706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758416" y="3602056"/>
                <a:ext cx="413344" cy="0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71" name="Line 182">
                <a:extLst>
                  <a:ext uri="{FF2B5EF4-FFF2-40B4-BE49-F238E27FC236}">
                    <a16:creationId xmlns:a16="http://schemas.microsoft.com/office/drawing/2014/main" id="{589A5621-0140-41C3-BC6E-66B171A689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758416" y="3546475"/>
                <a:ext cx="0" cy="111125"/>
              </a:xfrm>
              <a:prstGeom prst="line">
                <a:avLst/>
              </a:prstGeom>
              <a:solidFill>
                <a:srgbClr val="0000C9"/>
              </a:solidFill>
              <a:ln w="12700" cap="flat">
                <a:solidFill>
                  <a:srgbClr val="0000C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</p:grpSp>
        <p:cxnSp>
          <p:nvCxnSpPr>
            <p:cNvPr id="6" name="Straight Connector 5"/>
            <p:cNvCxnSpPr/>
            <p:nvPr/>
          </p:nvCxnSpPr>
          <p:spPr>
            <a:xfrm>
              <a:off x="13717587" y="10649154"/>
              <a:ext cx="4434840" cy="0"/>
            </a:xfrm>
            <a:prstGeom prst="line">
              <a:avLst/>
            </a:prstGeom>
            <a:ln w="12700">
              <a:solidFill>
                <a:srgbClr val="0101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3717587" y="10649154"/>
              <a:ext cx="0" cy="165357"/>
            </a:xfrm>
            <a:prstGeom prst="line">
              <a:avLst/>
            </a:prstGeom>
            <a:ln w="12700">
              <a:solidFill>
                <a:srgbClr val="0101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14601507" y="10649154"/>
              <a:ext cx="0" cy="165357"/>
            </a:xfrm>
            <a:prstGeom prst="line">
              <a:avLst/>
            </a:prstGeom>
            <a:ln w="12700">
              <a:solidFill>
                <a:srgbClr val="0101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15490507" y="10649154"/>
              <a:ext cx="0" cy="165357"/>
            </a:xfrm>
            <a:prstGeom prst="line">
              <a:avLst/>
            </a:prstGeom>
            <a:ln w="12700">
              <a:solidFill>
                <a:srgbClr val="0101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16374427" y="10649154"/>
              <a:ext cx="0" cy="165357"/>
            </a:xfrm>
            <a:prstGeom prst="line">
              <a:avLst/>
            </a:prstGeom>
            <a:ln w="12700">
              <a:solidFill>
                <a:srgbClr val="0101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17268507" y="10649154"/>
              <a:ext cx="0" cy="165357"/>
            </a:xfrm>
            <a:prstGeom prst="line">
              <a:avLst/>
            </a:prstGeom>
            <a:ln w="12700">
              <a:solidFill>
                <a:srgbClr val="0101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18157507" y="10649154"/>
              <a:ext cx="0" cy="165357"/>
            </a:xfrm>
            <a:prstGeom prst="line">
              <a:avLst/>
            </a:prstGeom>
            <a:ln w="12700">
              <a:solidFill>
                <a:srgbClr val="0101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3367410" y="10804713"/>
              <a:ext cx="715673" cy="46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010101"/>
                  </a:solidFill>
                </a:rPr>
                <a:t>0.0</a:t>
              </a:r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14252933" y="10804713"/>
              <a:ext cx="712469" cy="46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010101"/>
                  </a:solidFill>
                </a:rPr>
                <a:t>0.5</a:t>
              </a:r>
            </a:p>
          </p:txBody>
        </p:sp>
        <p:sp>
          <p:nvSpPr>
            <p:cNvPr id="197" name="TextBox 196"/>
            <p:cNvSpPr txBox="1"/>
            <p:nvPr/>
          </p:nvSpPr>
          <p:spPr>
            <a:xfrm>
              <a:off x="15149138" y="10804713"/>
              <a:ext cx="667579" cy="46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010101"/>
                  </a:solidFill>
                </a:rPr>
                <a:t>1.0</a:t>
              </a:r>
            </a:p>
          </p:txBody>
        </p:sp>
        <p:sp>
          <p:nvSpPr>
            <p:cNvPr id="198" name="TextBox 197"/>
            <p:cNvSpPr txBox="1"/>
            <p:nvPr/>
          </p:nvSpPr>
          <p:spPr>
            <a:xfrm>
              <a:off x="16034663" y="10804713"/>
              <a:ext cx="664370" cy="46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010101"/>
                  </a:solidFill>
                </a:rPr>
                <a:t>1.5</a:t>
              </a: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6926615" y="10804713"/>
              <a:ext cx="709262" cy="46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010101"/>
                  </a:solidFill>
                </a:rPr>
                <a:t>2.0</a:t>
              </a: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17812139" y="10804713"/>
              <a:ext cx="706056" cy="46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010101"/>
                  </a:solidFill>
                </a:rPr>
                <a:t>2.5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4356080" y="5160921"/>
              <a:ext cx="1778571" cy="626684"/>
              <a:chOff x="14356080" y="4343400"/>
              <a:chExt cx="1778571" cy="626684"/>
            </a:xfrm>
          </p:grpSpPr>
          <p:sp>
            <p:nvSpPr>
              <p:cNvPr id="50" name="Rectangle 151">
                <a:extLst>
                  <a:ext uri="{FF2B5EF4-FFF2-40B4-BE49-F238E27FC236}">
                    <a16:creationId xmlns:a16="http://schemas.microsoft.com/office/drawing/2014/main" id="{7DB5DC6D-78F0-42CA-84FB-55A2ECCCA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939" y="4587498"/>
                <a:ext cx="111125" cy="111125"/>
              </a:xfrm>
              <a:prstGeom prst="rect">
                <a:avLst/>
              </a:prstGeom>
              <a:solidFill>
                <a:srgbClr val="0000C9"/>
              </a:solidFill>
              <a:ln w="9525">
                <a:solidFill>
                  <a:srgbClr val="0000C9"/>
                </a:solidFill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14936787" y="4587498"/>
                <a:ext cx="1197864" cy="112693"/>
                <a:chOff x="14758416" y="3544907"/>
                <a:chExt cx="943397" cy="112693"/>
              </a:xfrm>
            </p:grpSpPr>
            <p:sp>
              <p:nvSpPr>
                <p:cNvPr id="52" name="Line 179">
                  <a:extLst>
                    <a:ext uri="{FF2B5EF4-FFF2-40B4-BE49-F238E27FC236}">
                      <a16:creationId xmlns:a16="http://schemas.microsoft.com/office/drawing/2014/main" id="{5315808B-7E18-4206-83AA-FCCEAC7CCD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143013" y="3602056"/>
                  <a:ext cx="558800" cy="0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53" name="Line 180">
                  <a:extLst>
                    <a:ext uri="{FF2B5EF4-FFF2-40B4-BE49-F238E27FC236}">
                      <a16:creationId xmlns:a16="http://schemas.microsoft.com/office/drawing/2014/main" id="{1DE65B59-6E26-4F9F-874C-4260A96D76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701813" y="3544907"/>
                  <a:ext cx="0" cy="111125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54" name="Line 181">
                  <a:extLst>
                    <a:ext uri="{FF2B5EF4-FFF2-40B4-BE49-F238E27FC236}">
                      <a16:creationId xmlns:a16="http://schemas.microsoft.com/office/drawing/2014/main" id="{3100CAAD-CE2F-46F5-94FE-D1DD947068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763707" y="3602056"/>
                  <a:ext cx="406400" cy="0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55" name="Line 182">
                  <a:extLst>
                    <a:ext uri="{FF2B5EF4-FFF2-40B4-BE49-F238E27FC236}">
                      <a16:creationId xmlns:a16="http://schemas.microsoft.com/office/drawing/2014/main" id="{589A5621-0140-41C3-BC6E-66B171A689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758416" y="3546475"/>
                  <a:ext cx="0" cy="111125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6" name="Rectangle 151">
                <a:extLst>
                  <a:ext uri="{FF2B5EF4-FFF2-40B4-BE49-F238E27FC236}">
                    <a16:creationId xmlns:a16="http://schemas.microsoft.com/office/drawing/2014/main" id="{7DB5DC6D-78F0-42CA-84FB-55A2ECCCA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70844" y="4857391"/>
                <a:ext cx="111125" cy="111125"/>
              </a:xfrm>
              <a:prstGeom prst="rect">
                <a:avLst/>
              </a:prstGeom>
              <a:solidFill>
                <a:srgbClr val="0000C9"/>
              </a:solidFill>
              <a:ln w="9525">
                <a:solidFill>
                  <a:srgbClr val="0000C9"/>
                </a:solidFill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14356080" y="4857391"/>
                <a:ext cx="914401" cy="112693"/>
                <a:chOff x="14758416" y="3544907"/>
                <a:chExt cx="943397" cy="112693"/>
              </a:xfrm>
            </p:grpSpPr>
            <p:sp>
              <p:nvSpPr>
                <p:cNvPr id="58" name="Line 179">
                  <a:extLst>
                    <a:ext uri="{FF2B5EF4-FFF2-40B4-BE49-F238E27FC236}">
                      <a16:creationId xmlns:a16="http://schemas.microsoft.com/office/drawing/2014/main" id="{5315808B-7E18-4206-83AA-FCCEAC7CCD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143013" y="3602056"/>
                  <a:ext cx="558800" cy="0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59" name="Line 180">
                  <a:extLst>
                    <a:ext uri="{FF2B5EF4-FFF2-40B4-BE49-F238E27FC236}">
                      <a16:creationId xmlns:a16="http://schemas.microsoft.com/office/drawing/2014/main" id="{1DE65B59-6E26-4F9F-874C-4260A96D76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701813" y="3544907"/>
                  <a:ext cx="0" cy="111125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60" name="Line 181">
                  <a:extLst>
                    <a:ext uri="{FF2B5EF4-FFF2-40B4-BE49-F238E27FC236}">
                      <a16:creationId xmlns:a16="http://schemas.microsoft.com/office/drawing/2014/main" id="{3100CAAD-CE2F-46F5-94FE-D1DD947068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763707" y="3602056"/>
                  <a:ext cx="406400" cy="0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61" name="Line 182">
                  <a:extLst>
                    <a:ext uri="{FF2B5EF4-FFF2-40B4-BE49-F238E27FC236}">
                      <a16:creationId xmlns:a16="http://schemas.microsoft.com/office/drawing/2014/main" id="{589A5621-0140-41C3-BC6E-66B171A689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758416" y="3546475"/>
                  <a:ext cx="0" cy="111125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3" name="Rectangle 151">
                <a:extLst>
                  <a:ext uri="{FF2B5EF4-FFF2-40B4-BE49-F238E27FC236}">
                    <a16:creationId xmlns:a16="http://schemas.microsoft.com/office/drawing/2014/main" id="{BD8899D1-43CD-8948-A9CA-8568757017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39987" y="4343400"/>
                <a:ext cx="111125" cy="111125"/>
              </a:xfrm>
              <a:prstGeom prst="rect">
                <a:avLst/>
              </a:prstGeom>
              <a:solidFill>
                <a:srgbClr val="0000C9"/>
              </a:solidFill>
              <a:ln w="9525">
                <a:solidFill>
                  <a:srgbClr val="0000C9"/>
                </a:solidFill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7F3B8FBF-8067-024E-A21B-2046A7682591}"/>
                  </a:ext>
                </a:extLst>
              </p:cNvPr>
              <p:cNvGrpSpPr/>
              <p:nvPr/>
            </p:nvGrpSpPr>
            <p:grpSpPr>
              <a:xfrm>
                <a:off x="14762285" y="4343400"/>
                <a:ext cx="1033096" cy="112693"/>
                <a:chOff x="14758416" y="3544907"/>
                <a:chExt cx="943397" cy="112693"/>
              </a:xfrm>
            </p:grpSpPr>
            <p:sp>
              <p:nvSpPr>
                <p:cNvPr id="201" name="Line 179">
                  <a:extLst>
                    <a:ext uri="{FF2B5EF4-FFF2-40B4-BE49-F238E27FC236}">
                      <a16:creationId xmlns:a16="http://schemas.microsoft.com/office/drawing/2014/main" id="{29BE74BF-A5BF-DE45-8137-1981339ACB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143013" y="3602056"/>
                  <a:ext cx="558800" cy="0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202" name="Line 180">
                  <a:extLst>
                    <a:ext uri="{FF2B5EF4-FFF2-40B4-BE49-F238E27FC236}">
                      <a16:creationId xmlns:a16="http://schemas.microsoft.com/office/drawing/2014/main" id="{F987BF1F-111E-5145-9933-BA0FB413E7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701813" y="3544907"/>
                  <a:ext cx="0" cy="111125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Line 181">
                  <a:extLst>
                    <a:ext uri="{FF2B5EF4-FFF2-40B4-BE49-F238E27FC236}">
                      <a16:creationId xmlns:a16="http://schemas.microsoft.com/office/drawing/2014/main" id="{F91A007C-6864-3F49-885C-2B591C8D86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763707" y="3602056"/>
                  <a:ext cx="406400" cy="0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Line 182">
                  <a:extLst>
                    <a:ext uri="{FF2B5EF4-FFF2-40B4-BE49-F238E27FC236}">
                      <a16:creationId xmlns:a16="http://schemas.microsoft.com/office/drawing/2014/main" id="{432D0CB3-38D8-5B42-95F0-A60FB5C44A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758416" y="3546475"/>
                  <a:ext cx="0" cy="111125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78" name="Group 177"/>
            <p:cNvGrpSpPr/>
            <p:nvPr/>
          </p:nvGrpSpPr>
          <p:grpSpPr>
            <a:xfrm>
              <a:off x="14781970" y="4358995"/>
              <a:ext cx="1602617" cy="387928"/>
              <a:chOff x="14781970" y="5398113"/>
              <a:chExt cx="1602617" cy="387928"/>
            </a:xfrm>
          </p:grpSpPr>
          <p:sp>
            <p:nvSpPr>
              <p:cNvPr id="179" name="Rectangle 151">
                <a:extLst>
                  <a:ext uri="{FF2B5EF4-FFF2-40B4-BE49-F238E27FC236}">
                    <a16:creationId xmlns:a16="http://schemas.microsoft.com/office/drawing/2014/main" id="{7DB5DC6D-78F0-42CA-84FB-55A2ECCCA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05304" y="5398113"/>
                <a:ext cx="111125" cy="111125"/>
              </a:xfrm>
              <a:prstGeom prst="rect">
                <a:avLst/>
              </a:prstGeom>
              <a:solidFill>
                <a:srgbClr val="0000C9"/>
              </a:solidFill>
              <a:ln w="9525">
                <a:solidFill>
                  <a:srgbClr val="0000C9"/>
                </a:solidFill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grpSp>
            <p:nvGrpSpPr>
              <p:cNvPr id="180" name="Group 179"/>
              <p:cNvGrpSpPr/>
              <p:nvPr/>
            </p:nvGrpSpPr>
            <p:grpSpPr>
              <a:xfrm>
                <a:off x="14781970" y="5398113"/>
                <a:ext cx="643154" cy="112693"/>
                <a:chOff x="14758416" y="3544907"/>
                <a:chExt cx="943397" cy="112693"/>
              </a:xfrm>
            </p:grpSpPr>
            <p:sp>
              <p:nvSpPr>
                <p:cNvPr id="209" name="Line 179">
                  <a:extLst>
                    <a:ext uri="{FF2B5EF4-FFF2-40B4-BE49-F238E27FC236}">
                      <a16:creationId xmlns:a16="http://schemas.microsoft.com/office/drawing/2014/main" id="{5315808B-7E18-4206-83AA-FCCEAC7CCD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143013" y="3602056"/>
                  <a:ext cx="558800" cy="0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Line 180">
                  <a:extLst>
                    <a:ext uri="{FF2B5EF4-FFF2-40B4-BE49-F238E27FC236}">
                      <a16:creationId xmlns:a16="http://schemas.microsoft.com/office/drawing/2014/main" id="{1DE65B59-6E26-4F9F-874C-4260A96D76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701813" y="3544907"/>
                  <a:ext cx="0" cy="111125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Line 181">
                  <a:extLst>
                    <a:ext uri="{FF2B5EF4-FFF2-40B4-BE49-F238E27FC236}">
                      <a16:creationId xmlns:a16="http://schemas.microsoft.com/office/drawing/2014/main" id="{3100CAAD-CE2F-46F5-94FE-D1DD947068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763707" y="3602056"/>
                  <a:ext cx="406400" cy="0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Line 182">
                  <a:extLst>
                    <a:ext uri="{FF2B5EF4-FFF2-40B4-BE49-F238E27FC236}">
                      <a16:creationId xmlns:a16="http://schemas.microsoft.com/office/drawing/2014/main" id="{589A5621-0140-41C3-BC6E-66B171A689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758416" y="3546475"/>
                  <a:ext cx="0" cy="111125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1" name="Rectangle 151">
                <a:extLst>
                  <a:ext uri="{FF2B5EF4-FFF2-40B4-BE49-F238E27FC236}">
                    <a16:creationId xmlns:a16="http://schemas.microsoft.com/office/drawing/2014/main" id="{7DB5DC6D-78F0-42CA-84FB-55A2ECCCA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0939" y="5673348"/>
                <a:ext cx="111125" cy="111125"/>
              </a:xfrm>
              <a:prstGeom prst="rect">
                <a:avLst/>
              </a:prstGeom>
              <a:solidFill>
                <a:srgbClr val="0000C9"/>
              </a:solidFill>
              <a:ln w="9525">
                <a:solidFill>
                  <a:srgbClr val="0000C9"/>
                </a:solidFill>
                <a:miter lim="800000"/>
                <a:headEnd/>
                <a:tailEnd/>
              </a:ln>
            </p:spPr>
            <p:txBody>
              <a:bodyPr vert="horz" wrap="square" lIns="91428" tIns="45714" rIns="91428" bIns="45714" numCol="1" anchor="t" anchorCtr="0" compatLnSpc="1">
                <a:prstTxWarp prst="textNoShape">
                  <a:avLst/>
                </a:prstTxWarp>
              </a:bodyPr>
              <a:lstStyle/>
              <a:p>
                <a:pPr defTabSz="914229">
                  <a:defRPr/>
                </a:pPr>
                <a:endParaRPr lang="en-US" sz="900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grpSp>
            <p:nvGrpSpPr>
              <p:cNvPr id="182" name="Group 181"/>
              <p:cNvGrpSpPr/>
              <p:nvPr/>
            </p:nvGrpSpPr>
            <p:grpSpPr>
              <a:xfrm>
                <a:off x="14824473" y="5673348"/>
                <a:ext cx="1560114" cy="112693"/>
                <a:chOff x="14758416" y="3544907"/>
                <a:chExt cx="943397" cy="112693"/>
              </a:xfrm>
            </p:grpSpPr>
            <p:sp>
              <p:nvSpPr>
                <p:cNvPr id="205" name="Line 179">
                  <a:extLst>
                    <a:ext uri="{FF2B5EF4-FFF2-40B4-BE49-F238E27FC236}">
                      <a16:creationId xmlns:a16="http://schemas.microsoft.com/office/drawing/2014/main" id="{5315808B-7E18-4206-83AA-FCCEAC7CCD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143013" y="3602056"/>
                  <a:ext cx="558800" cy="0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206" name="Line 180">
                  <a:extLst>
                    <a:ext uri="{FF2B5EF4-FFF2-40B4-BE49-F238E27FC236}">
                      <a16:creationId xmlns:a16="http://schemas.microsoft.com/office/drawing/2014/main" id="{1DE65B59-6E26-4F9F-874C-4260A96D76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701813" y="3544907"/>
                  <a:ext cx="0" cy="111125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207" name="Line 181">
                  <a:extLst>
                    <a:ext uri="{FF2B5EF4-FFF2-40B4-BE49-F238E27FC236}">
                      <a16:creationId xmlns:a16="http://schemas.microsoft.com/office/drawing/2014/main" id="{3100CAAD-CE2F-46F5-94FE-D1DD947068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763707" y="3602056"/>
                  <a:ext cx="406400" cy="0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  <p:sp>
              <p:nvSpPr>
                <p:cNvPr id="208" name="Line 182">
                  <a:extLst>
                    <a:ext uri="{FF2B5EF4-FFF2-40B4-BE49-F238E27FC236}">
                      <a16:creationId xmlns:a16="http://schemas.microsoft.com/office/drawing/2014/main" id="{589A5621-0140-41C3-BC6E-66B171A689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758416" y="3546475"/>
                  <a:ext cx="0" cy="111125"/>
                </a:xfrm>
                <a:prstGeom prst="line">
                  <a:avLst/>
                </a:prstGeom>
                <a:solidFill>
                  <a:srgbClr val="0000C9"/>
                </a:solidFill>
                <a:ln w="12700" cap="flat">
                  <a:solidFill>
                    <a:srgbClr val="0000C9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28" tIns="45714" rIns="91428" bIns="4571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29">
                    <a:defRPr/>
                  </a:pPr>
                  <a:endParaRPr lang="en-US" sz="900" kern="0">
                    <a:solidFill>
                      <a:srgbClr val="000000"/>
                    </a:solidFill>
                    <a:cs typeface="Arial"/>
                    <a:sym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57069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26319E-C928-4B7B-8AC8-B8159F04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MONALEESA-3: Updated Overall Survival Results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6354FF-E277-4CF8-9424-CBEC518F29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Slamon</a:t>
            </a:r>
            <a:r>
              <a:rPr lang="en-US" sz="11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DJ, </a:t>
            </a:r>
            <a:r>
              <a:rPr lang="en-US" dirty="0"/>
              <a:t>et al. Presented at: ASCO Virtual; 2021. </a:t>
            </a:r>
            <a:r>
              <a:rPr 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 1001.</a:t>
            </a:r>
            <a:endParaRPr lang="en-US" sz="11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790BA7-B3DD-4A03-BF4B-50B161342A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pPr lvl="1"/>
            <a:r>
              <a:rPr lang="en-US" dirty="0"/>
              <a:t>Updated at the 56.3-mo nth median f/u, RIB + FULV remains superior to placebo + FULV (median, 53.7 vs 41.5 months; HR, 0.73; 95% CI, 0.59, 0.90) </a:t>
            </a:r>
          </a:p>
          <a:p>
            <a:pPr marL="223838" lvl="1" indent="-179388"/>
            <a:r>
              <a:rPr lang="en-US" dirty="0"/>
              <a:t>RIB + FUL had prolonged OS vs placebo + FUL in the first-line (median, not reached vs 51.8 months; HR, 0.64; 95% CI, 0.46, 0.88) and Second-line subgroups (median, 39.7 vs 33.7 months; HR, 0.78; 95% CI, 0.59, 1.04) </a:t>
            </a:r>
          </a:p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27FF549-102D-4CE7-B641-D8DC25E67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" t="10689" r="4193" b="9729"/>
          <a:stretch/>
        </p:blipFill>
        <p:spPr bwMode="auto">
          <a:xfrm>
            <a:off x="3349200" y="1743262"/>
            <a:ext cx="8781691" cy="4175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3608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EDF527-C41B-4712-911C-A8B083E77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High tumor </a:t>
            </a:r>
            <a:r>
              <a:rPr lang="en-US" i="1" dirty="0"/>
              <a:t>CCNE1 </a:t>
            </a:r>
            <a:r>
              <a:rPr lang="en-US" dirty="0"/>
              <a:t>mRNA expression identifies patients with relative resistance to palbociclib plus </a:t>
            </a:r>
            <a:r>
              <a:rPr lang="en-US" dirty="0" err="1"/>
              <a:t>fulvestrant</a:t>
            </a:r>
            <a:r>
              <a:rPr lang="en-US" dirty="0"/>
              <a:t> in the PEARL study.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BC70CB-F9E8-48A5-81CC-18E2EBF50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PEARL: CDK 4/6 Inhibitor Resistance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94F79-4A60-418E-8C19-9C8213AE42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Pascual J, et al. Presented at: ASCO Virtual; 2021. Abstract 1014.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45B4C-2958-45CE-9A7C-0CF5EB9AB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43" y="1697910"/>
            <a:ext cx="8637992" cy="454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26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B87F55-7F93-44AA-9664-0C69F628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A35BF2-97E9-4DF9-9A39-D2DC751EF0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852299-43D3-4403-85A7-AF2C0BC7F6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en-US" dirty="0"/>
              <a:t>CDK 4/6 inhibition remains the standard of care for patients with metastatic ER-positive BC</a:t>
            </a:r>
          </a:p>
          <a:p>
            <a:pPr lvl="1"/>
            <a:r>
              <a:rPr lang="en-US" dirty="0"/>
              <a:t>New CDK 4/6 inhibitors continue to be developed</a:t>
            </a:r>
          </a:p>
          <a:p>
            <a:pPr lvl="1"/>
            <a:r>
              <a:rPr lang="en-US" dirty="0"/>
              <a:t>Emerging OS data confirm a long-term benefit in the setting of combination therapy with FULV</a:t>
            </a:r>
          </a:p>
          <a:p>
            <a:pPr lvl="1"/>
            <a:r>
              <a:rPr lang="en-US" dirty="0"/>
              <a:t>Absolute OS benefit appears to be related to the amount of prior therapy</a:t>
            </a:r>
          </a:p>
          <a:p>
            <a:pPr lvl="1"/>
            <a:r>
              <a:rPr lang="en-US" dirty="0"/>
              <a:t>Resistance to CDK 4/6 inhibition continues to be studied, but biomarkers are not yet standardized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29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EAB50A-13A1-4B56-9611-EA07D1899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864" y="2062411"/>
            <a:ext cx="11065820" cy="1446550"/>
          </a:xfrm>
        </p:spPr>
        <p:txBody>
          <a:bodyPr/>
          <a:lstStyle/>
          <a:p>
            <a:r>
              <a:rPr lang="en-US" dirty="0"/>
              <a:t>CDK 4/6 Inhibitors</a:t>
            </a:r>
            <a:br>
              <a:rPr lang="en-US" dirty="0"/>
            </a:br>
            <a:r>
              <a:rPr lang="en-US" sz="4000" dirty="0"/>
              <a:t>Safety Profiles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60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B567E-4E69-4A44-A4D1-E4917707E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CDK 4/6 Inhibitors</a:t>
            </a:r>
            <a:br>
              <a:rPr lang="en-US" dirty="0"/>
            </a:br>
            <a:r>
              <a:rPr lang="en-US" dirty="0"/>
              <a:t>Safety Profiles and Adherence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D2B59-9AEC-46AC-9CC2-C31A2CD964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79668"/>
            <a:ext cx="12191999" cy="278332"/>
          </a:xfrm>
        </p:spPr>
        <p:txBody>
          <a:bodyPr/>
          <a:lstStyle/>
          <a:p>
            <a:r>
              <a:rPr lang="en-US" dirty="0"/>
              <a:t>Yardley DA, et al. </a:t>
            </a:r>
            <a:r>
              <a:rPr lang="en-US" i="1" dirty="0"/>
              <a:t>J Clin Oncol</a:t>
            </a:r>
            <a:r>
              <a:rPr lang="en-US" dirty="0"/>
              <a:t>. 2017;35:239-239.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C5B6ED-63DB-4901-88AF-AB03C7A800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1"/>
            <a:r>
              <a:rPr lang="en-US" dirty="0"/>
              <a:t>CDK 4/6 inhibitor TRAEs</a:t>
            </a:r>
          </a:p>
          <a:p>
            <a:pPr lvl="2"/>
            <a:r>
              <a:rPr lang="en-US" dirty="0"/>
              <a:t>AEs typically occur early, are predictable, easily managed</a:t>
            </a:r>
          </a:p>
          <a:p>
            <a:pPr lvl="2"/>
            <a:r>
              <a:rPr lang="en-US" dirty="0"/>
              <a:t>Generally, do not require intervention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Education and support is key to helping patients remain on </a:t>
            </a:r>
            <a:br>
              <a:rPr lang="en-US" dirty="0"/>
            </a:br>
            <a:r>
              <a:rPr lang="en-US" dirty="0"/>
              <a:t>CDK 4/6 inhibitor therapy</a:t>
            </a:r>
          </a:p>
          <a:p>
            <a:pPr lvl="2"/>
            <a:r>
              <a:rPr lang="en-US" dirty="0"/>
              <a:t>Increasing awareness of AEs promotes timely intervention</a:t>
            </a:r>
          </a:p>
          <a:p>
            <a:pPr lvl="2"/>
            <a:r>
              <a:rPr lang="en-US" dirty="0"/>
              <a:t>Enables achievement of clinical benefits in PFS and 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66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57786EA-F098-42CC-843D-6C9DF532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/>
                <a:cs typeface="Calibri"/>
              </a:rPr>
              <a:t>Key AEs With CDK 4/6 Inhibitors</a:t>
            </a:r>
            <a:br>
              <a:rPr lang="en-US" dirty="0"/>
            </a:br>
            <a:r>
              <a:rPr lang="en-US" sz="2400" dirty="0">
                <a:latin typeface="Franklin Gothic Medium"/>
                <a:cs typeface="Calibri"/>
              </a:rPr>
              <a:t>Monitoring and Prevention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894C581-D70E-43AA-8200-B7C505ED73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a. Ibrance® (palbociclib) [PI]. 2019; b. Kisqali® (ribociclib) [PI]. 2017; c. Verzenio® (abemaciclib) [PI]. 2018.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A68CE0-6069-4F9C-ACC6-9577E66E9B9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ED1041A-8AC9-408E-B8B9-D1178E16C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328888"/>
              </p:ext>
            </p:extLst>
          </p:nvPr>
        </p:nvGraphicFramePr>
        <p:xfrm>
          <a:off x="256030" y="1447560"/>
          <a:ext cx="11679937" cy="464573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13247">
                  <a:extLst>
                    <a:ext uri="{9D8B030D-6E8A-4147-A177-3AD203B41FA5}">
                      <a16:colId xmlns:a16="http://schemas.microsoft.com/office/drawing/2014/main" val="921468296"/>
                    </a:ext>
                  </a:extLst>
                </a:gridCol>
                <a:gridCol w="1953338">
                  <a:extLst>
                    <a:ext uri="{9D8B030D-6E8A-4147-A177-3AD203B41FA5}">
                      <a16:colId xmlns:a16="http://schemas.microsoft.com/office/drawing/2014/main" val="2122201722"/>
                    </a:ext>
                  </a:extLst>
                </a:gridCol>
                <a:gridCol w="1953338">
                  <a:extLst>
                    <a:ext uri="{9D8B030D-6E8A-4147-A177-3AD203B41FA5}">
                      <a16:colId xmlns:a16="http://schemas.microsoft.com/office/drawing/2014/main" val="621500748"/>
                    </a:ext>
                  </a:extLst>
                </a:gridCol>
                <a:gridCol w="1953338">
                  <a:extLst>
                    <a:ext uri="{9D8B030D-6E8A-4147-A177-3AD203B41FA5}">
                      <a16:colId xmlns:a16="http://schemas.microsoft.com/office/drawing/2014/main" val="616394469"/>
                    </a:ext>
                  </a:extLst>
                </a:gridCol>
                <a:gridCol w="1953338">
                  <a:extLst>
                    <a:ext uri="{9D8B030D-6E8A-4147-A177-3AD203B41FA5}">
                      <a16:colId xmlns:a16="http://schemas.microsoft.com/office/drawing/2014/main" val="3391533193"/>
                    </a:ext>
                  </a:extLst>
                </a:gridCol>
                <a:gridCol w="1953338">
                  <a:extLst>
                    <a:ext uri="{9D8B030D-6E8A-4147-A177-3AD203B41FA5}">
                      <a16:colId xmlns:a16="http://schemas.microsoft.com/office/drawing/2014/main" val="2908072949"/>
                    </a:ext>
                  </a:extLst>
                </a:gridCol>
              </a:tblGrid>
              <a:tr h="5146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Diarrhea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Hepatobiliary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Toxicity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QT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Prolongation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Neutropenia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VTE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ILD/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</a:rPr>
                        <a:t>Pneumonitis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40946"/>
                  </a:ext>
                </a:extLst>
              </a:tr>
              <a:tr h="2642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Abemaciclib</a:t>
                      </a:r>
                      <a:r>
                        <a:rPr lang="en-US" sz="1200" baseline="30000" dirty="0">
                          <a:effectLst/>
                        </a:rPr>
                        <a:t>[a]</a:t>
                      </a:r>
                      <a:r>
                        <a:rPr lang="en-US" sz="1200" dirty="0">
                          <a:effectLst/>
                        </a:rPr>
                        <a:t> (more)</a:t>
                      </a: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Abemaciclib</a:t>
                      </a:r>
                      <a:r>
                        <a:rPr lang="en-US" sz="1200" kern="1200" baseline="30000" dirty="0">
                          <a:effectLst/>
                        </a:rPr>
                        <a:t>[a]</a:t>
                      </a: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Abemaciclib</a:t>
                      </a:r>
                      <a:r>
                        <a:rPr lang="en-US" sz="1200" kern="1200" baseline="30000" dirty="0">
                          <a:effectLst/>
                        </a:rPr>
                        <a:t>[a]</a:t>
                      </a:r>
                      <a:r>
                        <a:rPr lang="en-US" sz="1200" kern="1200" dirty="0">
                          <a:effectLst/>
                        </a:rPr>
                        <a:t> (less)</a:t>
                      </a: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Abemaciclib</a:t>
                      </a:r>
                      <a:r>
                        <a:rPr lang="en-US" sz="1200" kern="1200" baseline="30000" dirty="0">
                          <a:effectLst/>
                        </a:rPr>
                        <a:t>[a]</a:t>
                      </a: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effectLst/>
                        </a:rPr>
                        <a:t>Abemaciclib</a:t>
                      </a:r>
                      <a:r>
                        <a:rPr lang="en-US" sz="1200" kern="1200" baseline="30000" dirty="0">
                          <a:effectLst/>
                        </a:rPr>
                        <a:t>[a]</a:t>
                      </a: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372295"/>
                  </a:ext>
                </a:extLst>
              </a:tr>
              <a:tr h="2642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Palbociclib</a:t>
                      </a:r>
                      <a:r>
                        <a:rPr lang="en-US" sz="1200" baseline="30000" dirty="0">
                          <a:effectLst/>
                        </a:rPr>
                        <a:t>[b]</a:t>
                      </a: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Palbociclib</a:t>
                      </a:r>
                      <a:r>
                        <a:rPr lang="en-US" sz="1200" baseline="30000" dirty="0">
                          <a:effectLst/>
                        </a:rPr>
                        <a:t>[b]</a:t>
                      </a: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Palbociclib</a:t>
                      </a:r>
                      <a:r>
                        <a:rPr lang="en-US" sz="1200" baseline="30000" dirty="0">
                          <a:effectLst/>
                        </a:rPr>
                        <a:t>[b]</a:t>
                      </a: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591252"/>
                  </a:ext>
                </a:extLst>
              </a:tr>
              <a:tr h="2642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Ribociclib</a:t>
                      </a:r>
                      <a:r>
                        <a:rPr lang="en-US" sz="1200" baseline="30000" dirty="0">
                          <a:effectLst/>
                        </a:rPr>
                        <a:t>[c]</a:t>
                      </a: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Ribociclib</a:t>
                      </a:r>
                      <a:r>
                        <a:rPr lang="en-US" sz="1200" baseline="30000" dirty="0">
                          <a:effectLst/>
                        </a:rPr>
                        <a:t>[c]</a:t>
                      </a: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Ribociclib</a:t>
                      </a:r>
                      <a:r>
                        <a:rPr lang="en-US" sz="1200" baseline="30000" dirty="0">
                          <a:effectLst/>
                        </a:rPr>
                        <a:t>[c]</a:t>
                      </a: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Ribociclib</a:t>
                      </a:r>
                      <a:r>
                        <a:rPr lang="en-US" sz="1200" baseline="30000" dirty="0">
                          <a:effectLst/>
                        </a:rPr>
                        <a:t>[c]</a:t>
                      </a: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Ribociclib</a:t>
                      </a:r>
                      <a:r>
                        <a:rPr lang="en-US" sz="1200" baseline="30000" dirty="0">
                          <a:effectLst/>
                        </a:rPr>
                        <a:t>[c]</a:t>
                      </a: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914644"/>
                  </a:ext>
                </a:extLst>
              </a:tr>
              <a:tr h="3186928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Symbol" panose="05050102010706020507" pitchFamily="18" charset="2"/>
                        <a:buChar char=""/>
                      </a:pPr>
                      <a:endParaRPr lang="en-US" sz="1200" dirty="0">
                        <a:effectLst/>
                      </a:endParaRPr>
                    </a:p>
                    <a:p>
                      <a:pPr marL="173038" marR="0" lvl="0" indent="-173038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Antidiarrheal therapy</a:t>
                      </a:r>
                    </a:p>
                    <a:p>
                      <a:pPr marL="173038" marR="0" lvl="0" indent="-173038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Increase oral hydration</a:t>
                      </a:r>
                    </a:p>
                    <a:p>
                      <a:pPr marL="173038" marR="0" lvl="0" indent="-173038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Notify HCP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LFTs before starting tx, every 2 weeks </a:t>
                      </a:r>
                      <a:r>
                        <a:rPr lang="es-ES" altLang="es-ES" sz="1200" dirty="0"/>
                        <a:t>×</a:t>
                      </a:r>
                      <a:r>
                        <a:rPr lang="en-US" sz="1200" dirty="0">
                          <a:effectLst/>
                        </a:rPr>
                        <a:t> 2 months, then: </a:t>
                      </a:r>
                    </a:p>
                    <a:p>
                      <a:pPr marL="173038" marR="0" lvl="0" indent="-173038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Abemaciclib, as indicated </a:t>
                      </a:r>
                    </a:p>
                    <a:p>
                      <a:pPr marL="173038" marR="0" lvl="0" indent="-173038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Ribociclib, at start of cycle </a:t>
                      </a:r>
                      <a:r>
                        <a:rPr lang="es-ES" altLang="es-ES" sz="1200" dirty="0"/>
                        <a:t>×</a:t>
                      </a:r>
                      <a:r>
                        <a:rPr lang="en-US" sz="1200" dirty="0">
                          <a:effectLst/>
                        </a:rPr>
                        <a:t> 4 cycles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Symbol" panose="05050102010706020507" pitchFamily="18" charset="2"/>
                        <a:buChar char=""/>
                      </a:pPr>
                      <a:endParaRPr lang="en-US" sz="1200" dirty="0">
                        <a:effectLst/>
                      </a:endParaRPr>
                    </a:p>
                    <a:p>
                      <a:pPr marL="173038" marR="0" lvl="0" indent="-173038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EKG before cycle 1, 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day 14 of cycle 1, start of cycle 2, then as indicated</a:t>
                      </a:r>
                    </a:p>
                    <a:p>
                      <a:pPr marL="173038" marR="0" lvl="0" indent="-173038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Electrolytes at start of cycle </a:t>
                      </a:r>
                      <a:r>
                        <a:rPr lang="es-ES" altLang="es-ES" sz="1200" dirty="0"/>
                        <a:t>×</a:t>
                      </a:r>
                      <a:r>
                        <a:rPr lang="en-US" sz="1200" dirty="0">
                          <a:effectLst/>
                        </a:rPr>
                        <a:t> 6 cycles, then 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as indicated</a:t>
                      </a:r>
                    </a:p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CBC before starting tx, then: </a:t>
                      </a:r>
                    </a:p>
                    <a:p>
                      <a:pPr marL="0" marR="0" lvl="0" indent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Abemaciclib </a:t>
                      </a:r>
                    </a:p>
                    <a:p>
                      <a:pPr marL="173038" marR="0" lvl="0" indent="-173038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Every 2 weeks </a:t>
                      </a:r>
                      <a:r>
                        <a:rPr lang="es-ES" altLang="es-ES" sz="1200" dirty="0"/>
                        <a:t>×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2 months </a:t>
                      </a:r>
                    </a:p>
                    <a:p>
                      <a:pPr marL="173038" marR="0" lvl="0" indent="-173038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Every month </a:t>
                      </a:r>
                      <a:r>
                        <a:rPr lang="es-ES" altLang="es-ES" sz="1200" dirty="0"/>
                        <a:t>×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2 months, </a:t>
                      </a:r>
                    </a:p>
                    <a:p>
                      <a:pPr marL="173038" marR="0" lvl="0" indent="-173038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Then as indicated</a:t>
                      </a:r>
                    </a:p>
                    <a:p>
                      <a:pPr marL="0" marR="0" lvl="0" indent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Palbociclib</a:t>
                      </a:r>
                    </a:p>
                    <a:p>
                      <a:pPr marL="173038" marR="0" lvl="0" indent="-173038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Days 1 and 15 of cycles 1 to 2</a:t>
                      </a:r>
                    </a:p>
                    <a:p>
                      <a:pPr marL="173038" marR="0" lvl="0" indent="-173038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Then as indicated</a:t>
                      </a:r>
                    </a:p>
                    <a:p>
                      <a:pPr marL="0" marR="0" lvl="0" indent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Ribociclib</a:t>
                      </a:r>
                    </a:p>
                    <a:p>
                      <a:pPr marL="173038" marR="0" lvl="0" indent="-173038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Every 2 weeks </a:t>
                      </a:r>
                      <a:r>
                        <a:rPr lang="es-ES" altLang="es-ES" sz="1200" dirty="0"/>
                        <a:t>×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2 cycles</a:t>
                      </a:r>
                    </a:p>
                    <a:p>
                      <a:pPr marL="173038" marR="0" lvl="0" indent="-173038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Start of next 4 cycles</a:t>
                      </a:r>
                    </a:p>
                    <a:p>
                      <a:pPr marL="173038" marR="0" lvl="0" indent="-173038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Then as indicated 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Symbol" panose="05050102010706020507" pitchFamily="18" charset="2"/>
                        <a:buChar char=""/>
                      </a:pPr>
                      <a:endParaRPr lang="en-US" sz="1200" dirty="0">
                        <a:effectLst/>
                      </a:endParaRPr>
                    </a:p>
                    <a:p>
                      <a:pPr marL="173038" marR="0" lvl="0" indent="-173038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Monitor for signs and symptoms of thrombosis or pulmonary embolism</a:t>
                      </a:r>
                    </a:p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Symbol" panose="05050102010706020507" pitchFamily="18" charset="2"/>
                        <a:buChar char=""/>
                      </a:pPr>
                      <a:endParaRPr lang="en-US" sz="1200" dirty="0">
                        <a:effectLst/>
                      </a:endParaRPr>
                    </a:p>
                    <a:p>
                      <a:pPr marL="173038" marR="0" lvl="0" indent="-173038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effectLst/>
                        </a:rPr>
                        <a:t>Monitor for pulmonary symptoms indicative of ILD or pneumonitis  </a:t>
                      </a:r>
                      <a:br>
                        <a:rPr lang="en-US" sz="1200" dirty="0">
                          <a:effectLst/>
                        </a:rPr>
                      </a:br>
                      <a:r>
                        <a:rPr lang="en-US" sz="1200" dirty="0">
                          <a:effectLst/>
                        </a:rPr>
                        <a:t>(eg, hypoxia, cough, dyspnea)</a:t>
                      </a:r>
                    </a:p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949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6278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EAB50A-13A1-4B56-9611-EA07D1899F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Audience Q&amp;A</a:t>
            </a:r>
          </a:p>
        </p:txBody>
      </p:sp>
    </p:spTree>
    <p:extLst>
      <p:ext uri="{BB962C8B-B14F-4D97-AF65-F5344CB8AC3E}">
        <p14:creationId xmlns:p14="http://schemas.microsoft.com/office/powerpoint/2010/main" val="832851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BB88C2-54F7-4819-AFF2-FC62DF8D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Maria 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0D170B-9FF1-4FED-992F-7A8D8D02BD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812809-4B95-4D46-AD6E-2EE664F3C1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C36269-7615-4208-AF1E-FA2BBCD4B1F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9669" y="1634344"/>
            <a:ext cx="6493911" cy="4746135"/>
          </a:xfrm>
        </p:spPr>
        <p:txBody>
          <a:bodyPr>
            <a:normAutofit fontScale="92500"/>
          </a:bodyPr>
          <a:lstStyle/>
          <a:p>
            <a:pPr lvl="1"/>
            <a:r>
              <a:rPr lang="de-DE" dirty="0"/>
              <a:t>Core needle biopsy</a:t>
            </a:r>
          </a:p>
          <a:p>
            <a:pPr lvl="2"/>
            <a:r>
              <a:rPr lang="de-DE" dirty="0"/>
              <a:t>NST, Grade 3, L0, V0 ER4, P0, Her2-neu negative Ki67-40%</a:t>
            </a:r>
          </a:p>
          <a:p>
            <a:pPr lvl="1"/>
            <a:r>
              <a:rPr lang="de-DE" dirty="0"/>
              <a:t>cT1b cN0 M0 </a:t>
            </a:r>
          </a:p>
          <a:p>
            <a:pPr lvl="1"/>
            <a:r>
              <a:rPr lang="de-DE" dirty="0"/>
              <a:t>Breast-conserving therapy, sentinel lymph node excision</a:t>
            </a:r>
          </a:p>
          <a:p>
            <a:pPr lvl="1"/>
            <a:r>
              <a:rPr lang="de-DE" dirty="0"/>
              <a:t>Pathology report</a:t>
            </a:r>
          </a:p>
          <a:p>
            <a:pPr lvl="2"/>
            <a:r>
              <a:rPr lang="de-DE" dirty="0"/>
              <a:t>pT1c (16 mm), pN0, G3, Ki67 35%, ER 70%, PR 40%, HER2 neg</a:t>
            </a:r>
          </a:p>
          <a:p>
            <a:pPr lvl="1"/>
            <a:r>
              <a:rPr lang="de-DE" dirty="0"/>
              <a:t>Oncotype diagnosis: RS 42</a:t>
            </a:r>
          </a:p>
          <a:p>
            <a:pPr lvl="1"/>
            <a:r>
              <a:rPr lang="de-DE" i="1" dirty="0"/>
              <a:t>BRCA1</a:t>
            </a:r>
            <a:r>
              <a:rPr lang="de-DE" dirty="0"/>
              <a:t> positive</a:t>
            </a:r>
          </a:p>
          <a:p>
            <a:pPr lvl="1"/>
            <a:r>
              <a:rPr lang="de-DE" dirty="0"/>
              <a:t>4 cycles EC-chemotherapy, 12 doses paclitaxel, </a:t>
            </a:r>
            <a:br>
              <a:rPr lang="de-DE" dirty="0"/>
            </a:br>
            <a:r>
              <a:rPr lang="de-DE" dirty="0"/>
              <a:t>followed by adjuvant radiotherapy and endocrine therapy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5AC45B-84C6-44CF-B9F7-777A2FD915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5" r="4505"/>
          <a:stretch/>
        </p:blipFill>
        <p:spPr>
          <a:xfrm>
            <a:off x="7222826" y="1093151"/>
            <a:ext cx="4959927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57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199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BB88C2-54F7-4819-AFF2-FC62DF8D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Maria 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0D170B-9FF1-4FED-992F-7A8D8D02BD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812809-4B95-4D46-AD6E-2EE664F3C1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C36269-7615-4208-AF1E-FA2BBCD4B1F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9669" y="1634344"/>
            <a:ext cx="6493911" cy="4746135"/>
          </a:xfrm>
        </p:spPr>
        <p:txBody>
          <a:bodyPr>
            <a:normAutofit fontScale="92500"/>
          </a:bodyPr>
          <a:lstStyle/>
          <a:p>
            <a:pPr lvl="1"/>
            <a:r>
              <a:rPr lang="de-DE" dirty="0"/>
              <a:t>Core needle biopsy</a:t>
            </a:r>
          </a:p>
          <a:p>
            <a:pPr lvl="2"/>
            <a:r>
              <a:rPr lang="de-DE" dirty="0"/>
              <a:t>NST, Grade 3, L0, V0 ER4, P0, Her2-neu negative Ki67-40%</a:t>
            </a:r>
          </a:p>
          <a:p>
            <a:pPr lvl="1"/>
            <a:r>
              <a:rPr lang="de-DE" dirty="0"/>
              <a:t>cT1b cN0 M0 </a:t>
            </a:r>
          </a:p>
          <a:p>
            <a:pPr lvl="1"/>
            <a:r>
              <a:rPr lang="de-DE" dirty="0"/>
              <a:t>Breast-conserving therapy, sentinel lymph node excision</a:t>
            </a:r>
          </a:p>
          <a:p>
            <a:pPr lvl="1"/>
            <a:r>
              <a:rPr lang="de-DE" dirty="0"/>
              <a:t>Pathology report</a:t>
            </a:r>
          </a:p>
          <a:p>
            <a:pPr lvl="2"/>
            <a:r>
              <a:rPr lang="de-DE" dirty="0"/>
              <a:t>pT1c (16 mm), pN0, G3, Ki67 35%, ER 70%, PR 40%, HER2-neg</a:t>
            </a:r>
          </a:p>
          <a:p>
            <a:pPr lvl="1"/>
            <a:r>
              <a:rPr lang="de-DE" dirty="0"/>
              <a:t>Oncotype diagnosis: RS 42</a:t>
            </a:r>
          </a:p>
          <a:p>
            <a:pPr lvl="1"/>
            <a:r>
              <a:rPr lang="de-DE" i="1" dirty="0"/>
              <a:t>BRCA1</a:t>
            </a:r>
            <a:r>
              <a:rPr lang="de-DE" dirty="0"/>
              <a:t> positive</a:t>
            </a:r>
          </a:p>
          <a:p>
            <a:pPr lvl="1"/>
            <a:r>
              <a:rPr lang="de-DE" dirty="0"/>
              <a:t>4 cycles EC-chemotherapy, 12 doses paclitaxel, </a:t>
            </a:r>
            <a:br>
              <a:rPr lang="de-DE" dirty="0"/>
            </a:br>
            <a:r>
              <a:rPr lang="de-DE" dirty="0"/>
              <a:t>followed by adjuvant radiotherapy and endocrine therapy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5AC45B-84C6-44CF-B9F7-777A2FD915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5" r="4505"/>
          <a:stretch/>
        </p:blipFill>
        <p:spPr>
          <a:xfrm>
            <a:off x="7222826" y="1093151"/>
            <a:ext cx="4959927" cy="57607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F8524FD-895D-4869-8712-52FD57087E9D}"/>
              </a:ext>
            </a:extLst>
          </p:cNvPr>
          <p:cNvSpPr/>
          <p:nvPr/>
        </p:nvSpPr>
        <p:spPr>
          <a:xfrm>
            <a:off x="719668" y="573414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dirty="0">
                <a:solidFill>
                  <a:srgbClr val="AD2E30"/>
                </a:solidFill>
              </a:rPr>
              <a:t>What will be the standard for the endocrine therapy </a:t>
            </a:r>
            <a:br>
              <a:rPr lang="de-DE" dirty="0">
                <a:solidFill>
                  <a:srgbClr val="AD2E30"/>
                </a:solidFill>
              </a:rPr>
            </a:br>
            <a:r>
              <a:rPr lang="de-DE" dirty="0">
                <a:solidFill>
                  <a:srgbClr val="AD2E30"/>
                </a:solidFill>
              </a:rPr>
              <a:t>after ASCO® 2021?</a:t>
            </a:r>
          </a:p>
        </p:txBody>
      </p:sp>
    </p:spTree>
    <p:extLst>
      <p:ext uri="{BB962C8B-B14F-4D97-AF65-F5344CB8AC3E}">
        <p14:creationId xmlns:p14="http://schemas.microsoft.com/office/powerpoint/2010/main" val="875708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3ED1C-38AD-4B12-8F70-7E33B6B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Algorithum for HR+/HER2- Early Breast Cancer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7532B0-C21B-425F-B1BF-4AF348AB21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79668"/>
            <a:ext cx="12191999" cy="278332"/>
          </a:xfrm>
        </p:spPr>
        <p:txBody>
          <a:bodyPr/>
          <a:lstStyle/>
          <a:p>
            <a:r>
              <a:rPr lang="de-DE" dirty="0"/>
              <a:t>Harbeck N, et al. </a:t>
            </a:r>
            <a:r>
              <a:rPr lang="en-US" i="1" dirty="0"/>
              <a:t>Nat Rev Dis Primers</a:t>
            </a:r>
            <a:r>
              <a:rPr lang="en-US" dirty="0"/>
              <a:t>. 2019;5:66.</a:t>
            </a:r>
            <a:endParaRPr lang="de-DE" baseline="30000" dirty="0"/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2D6D2911-F26D-418D-931D-79066D3CC83B}"/>
              </a:ext>
            </a:extLst>
          </p:cNvPr>
          <p:cNvSpPr txBox="1"/>
          <p:nvPr/>
        </p:nvSpPr>
        <p:spPr>
          <a:xfrm>
            <a:off x="6339205" y="3816607"/>
            <a:ext cx="5253512" cy="914400"/>
          </a:xfrm>
          <a:prstGeom prst="roundRect">
            <a:avLst/>
          </a:prstGeom>
          <a:solidFill>
            <a:schemeClr val="accent2">
              <a:alpha val="64000"/>
            </a:schemeClr>
          </a:solidFill>
          <a:ln w="6350">
            <a:solidFill>
              <a:schemeClr val="tx1">
                <a:lumMod val="60000"/>
                <a:lumOff val="4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Chemotherapy (neoadjuvant or adjuvant) 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Anthracycline–taxane sequence, or docetaxel and cyclophosphamide (if low tumor burden (pN0–1))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D98A5152-5A42-4DFB-BB4A-0F2862AF829A}"/>
              </a:ext>
            </a:extLst>
          </p:cNvPr>
          <p:cNvSpPr txBox="1"/>
          <p:nvPr/>
        </p:nvSpPr>
        <p:spPr>
          <a:xfrm>
            <a:off x="609599" y="4908823"/>
            <a:ext cx="10983117" cy="1628717"/>
          </a:xfrm>
          <a:prstGeom prst="roundRect">
            <a:avLst/>
          </a:prstGeom>
          <a:solidFill>
            <a:schemeClr val="accent2">
              <a:alpha val="64000"/>
            </a:schemeClr>
          </a:solidFill>
          <a:ln w="6350">
            <a:solidFill>
              <a:schemeClr val="tx1">
                <a:lumMod val="60000"/>
                <a:lumOff val="4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all luminal-like tumors: adjuvant endocrine therapy (minimum 5 years; if high-risk, extended for up to 7–10 years)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Premenopausal women: tamoxifen; if high-risk: GnRH analogue and tamoxifen or aromatase inhibitor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Postmenopausal women: aromatase inhibitor and/or tamoxifen upfront or in sequence with each other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 investigation: CDK4/6 inhibitor plus endocrine therapy</a:t>
            </a:r>
          </a:p>
          <a:p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postmenopausal women or premenopausal women receiving ovarian suppression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 adjuvant bisphosphonates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06798D41-1A58-405B-9370-8669F700B6FC}"/>
              </a:ext>
            </a:extLst>
          </p:cNvPr>
          <p:cNvSpPr txBox="1"/>
          <p:nvPr/>
        </p:nvSpPr>
        <p:spPr>
          <a:xfrm>
            <a:off x="6515101" y="1193552"/>
            <a:ext cx="4206240" cy="73152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>
                <a:lumMod val="60000"/>
                <a:lumOff val="4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Luminal B-like </a:t>
            </a:r>
            <a:b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(ER+ and/or PR+, HER2– and high proliferation)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794B35A2-9478-40F6-B57E-ABEDAE3F959B}"/>
              </a:ext>
            </a:extLst>
          </p:cNvPr>
          <p:cNvSpPr txBox="1"/>
          <p:nvPr/>
        </p:nvSpPr>
        <p:spPr>
          <a:xfrm>
            <a:off x="3638557" y="2521343"/>
            <a:ext cx="4914884" cy="46799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>
                <a:lumMod val="60000"/>
                <a:lumOff val="4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risk of recurrence</a:t>
            </a:r>
          </a:p>
        </p:txBody>
      </p:sp>
      <p:sp>
        <p:nvSpPr>
          <p:cNvPr id="17" name="Text Box 8">
            <a:extLst>
              <a:ext uri="{FF2B5EF4-FFF2-40B4-BE49-F238E27FC236}">
                <a16:creationId xmlns:a16="http://schemas.microsoft.com/office/drawing/2014/main" id="{4D9F21DF-206A-4D33-97B4-F0B2C356F03B}"/>
              </a:ext>
            </a:extLst>
          </p:cNvPr>
          <p:cNvSpPr txBox="1"/>
          <p:nvPr/>
        </p:nvSpPr>
        <p:spPr>
          <a:xfrm>
            <a:off x="1656541" y="2312503"/>
            <a:ext cx="1725713" cy="869633"/>
          </a:xfrm>
          <a:prstGeom prst="roundRect">
            <a:avLst/>
          </a:prstGeom>
          <a:solidFill>
            <a:schemeClr val="accent2">
              <a:alpha val="64000"/>
            </a:schemeClr>
          </a:solidFill>
          <a:ln w="6350">
            <a:solidFill>
              <a:schemeClr val="tx1">
                <a:lumMod val="60000"/>
                <a:lumOff val="4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Surgery with or without adjuvant radiation therapy</a:t>
            </a:r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E8D696-97AE-402D-9A92-761390EB3F5A}"/>
              </a:ext>
            </a:extLst>
          </p:cNvPr>
          <p:cNvCxnSpPr>
            <a:cxnSpLocks/>
          </p:cNvCxnSpPr>
          <p:nvPr/>
        </p:nvCxnSpPr>
        <p:spPr>
          <a:xfrm>
            <a:off x="7919721" y="1912372"/>
            <a:ext cx="0" cy="59436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5">
            <a:extLst>
              <a:ext uri="{FF2B5EF4-FFF2-40B4-BE49-F238E27FC236}">
                <a16:creationId xmlns:a16="http://schemas.microsoft.com/office/drawing/2014/main" id="{A6A6CC9D-62A5-4DAB-92E6-DFBF5B95E9F8}"/>
              </a:ext>
            </a:extLst>
          </p:cNvPr>
          <p:cNvSpPr txBox="1"/>
          <p:nvPr/>
        </p:nvSpPr>
        <p:spPr>
          <a:xfrm>
            <a:off x="1470659" y="1173324"/>
            <a:ext cx="4206240" cy="73152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>
                <a:lumMod val="60000"/>
                <a:lumOff val="4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Luminal A-like </a:t>
            </a:r>
            <a:b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(ER+ and/or PR+, HER2– and low proliferation)</a:t>
            </a:r>
            <a:endParaRPr lang="en-US" sz="16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48E4F1FE-11D9-4429-BADB-BB280D7D202D}"/>
              </a:ext>
            </a:extLst>
          </p:cNvPr>
          <p:cNvSpPr txBox="1"/>
          <p:nvPr/>
        </p:nvSpPr>
        <p:spPr>
          <a:xfrm>
            <a:off x="4425069" y="3790159"/>
            <a:ext cx="1288026" cy="914400"/>
          </a:xfrm>
          <a:prstGeom prst="roundRect">
            <a:avLst/>
          </a:prstGeom>
          <a:solidFill>
            <a:schemeClr val="bg1">
              <a:lumMod val="75000"/>
              <a:alpha val="64000"/>
            </a:schemeClr>
          </a:solidFill>
          <a:ln w="6350">
            <a:solidFill>
              <a:schemeClr val="tx1">
                <a:lumMod val="60000"/>
                <a:lumOff val="4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Endocrine therapy alone</a:t>
            </a:r>
            <a:endParaRPr lang="en-US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4F17AA-396E-4011-9EE8-2825D6FE71D8}"/>
              </a:ext>
            </a:extLst>
          </p:cNvPr>
          <p:cNvCxnSpPr>
            <a:cxnSpLocks/>
          </p:cNvCxnSpPr>
          <p:nvPr/>
        </p:nvCxnSpPr>
        <p:spPr>
          <a:xfrm>
            <a:off x="4286367" y="1904844"/>
            <a:ext cx="0" cy="59436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9AC9CD-504C-49DB-AB01-531733063642}"/>
              </a:ext>
            </a:extLst>
          </p:cNvPr>
          <p:cNvCxnSpPr>
            <a:stCxn id="16" idx="2"/>
          </p:cNvCxnSpPr>
          <p:nvPr/>
        </p:nvCxnSpPr>
        <p:spPr>
          <a:xfrm flipH="1">
            <a:off x="5168900" y="2989338"/>
            <a:ext cx="927099" cy="80082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650387B-668A-4CF6-9C7A-367FE61918E6}"/>
              </a:ext>
            </a:extLst>
          </p:cNvPr>
          <p:cNvCxnSpPr>
            <a:cxnSpLocks/>
          </p:cNvCxnSpPr>
          <p:nvPr/>
        </p:nvCxnSpPr>
        <p:spPr>
          <a:xfrm>
            <a:off x="6089138" y="3011477"/>
            <a:ext cx="927099" cy="80082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C67267-2969-4E13-BA90-621B19B5AA95}"/>
              </a:ext>
            </a:extLst>
          </p:cNvPr>
          <p:cNvSpPr txBox="1"/>
          <p:nvPr/>
        </p:nvSpPr>
        <p:spPr>
          <a:xfrm>
            <a:off x="4909166" y="3126579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C1B4E5-4C2E-4959-90DC-9BDE1F37668B}"/>
              </a:ext>
            </a:extLst>
          </p:cNvPr>
          <p:cNvSpPr txBox="1"/>
          <p:nvPr/>
        </p:nvSpPr>
        <p:spPr>
          <a:xfrm>
            <a:off x="6677020" y="3142150"/>
            <a:ext cx="64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270471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23ED1C-38AD-4B12-8F70-7E33B6B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HR+/HER2- Early Breast Cancer</a:t>
            </a:r>
            <a:br>
              <a:rPr lang="de-DE" dirty="0"/>
            </a:br>
            <a:r>
              <a:rPr lang="en-US" sz="2200" dirty="0"/>
              <a:t>Adjuvant Phase 3 Trials with a CDK 4/6 Inhibitors in Luminal Early Breast Cancer</a:t>
            </a:r>
            <a:endParaRPr lang="de-DE" baseline="30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54F616-C879-4FED-A8A4-BAEC01B63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79668"/>
            <a:ext cx="12191999" cy="278332"/>
          </a:xfrm>
        </p:spPr>
        <p:txBody>
          <a:bodyPr/>
          <a:lstStyle/>
          <a:p>
            <a:r>
              <a:rPr lang="de-DE" dirty="0"/>
              <a:t>Harbeck N. </a:t>
            </a:r>
            <a:r>
              <a:rPr lang="de-DE" i="1" dirty="0"/>
              <a:t>Curr Opin Obstet Gynecol </a:t>
            </a:r>
            <a:r>
              <a:rPr lang="de-DE" dirty="0"/>
              <a:t>2021;33:53–58.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E528047-583C-DE49-8575-0B6C458D13E8}"/>
              </a:ext>
            </a:extLst>
          </p:cNvPr>
          <p:cNvSpPr txBox="1"/>
          <p:nvPr/>
        </p:nvSpPr>
        <p:spPr>
          <a:xfrm>
            <a:off x="1870831" y="1492078"/>
            <a:ext cx="4937760" cy="5232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1"/>
                </a:solidFill>
              </a:rPr>
              <a:t>RESULTS </a:t>
            </a:r>
            <a:br>
              <a:rPr lang="de-DE" sz="1400" b="1" dirty="0">
                <a:solidFill>
                  <a:schemeClr val="bg1"/>
                </a:solidFill>
              </a:rPr>
            </a:br>
            <a:r>
              <a:rPr lang="de-DE" sz="1400" b="1" dirty="0">
                <a:solidFill>
                  <a:schemeClr val="bg1"/>
                </a:solidFill>
              </a:rPr>
              <a:t>DISCLOSED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D4448A-7834-BF4F-AEA1-883EDD3B8B06}"/>
              </a:ext>
            </a:extLst>
          </p:cNvPr>
          <p:cNvSpPr txBox="1"/>
          <p:nvPr/>
        </p:nvSpPr>
        <p:spPr>
          <a:xfrm>
            <a:off x="8471753" y="1492164"/>
            <a:ext cx="3291840" cy="523220"/>
          </a:xfrm>
          <a:prstGeom prst="rect">
            <a:avLst/>
          </a:prstGeom>
          <a:solidFill>
            <a:srgbClr val="AD2E3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1"/>
                </a:solidFill>
              </a:rPr>
              <a:t>TRIALS ONGOING OPEN FOR RECRUITMENT</a:t>
            </a:r>
          </a:p>
        </p:txBody>
      </p:sp>
      <p:graphicFrame>
        <p:nvGraphicFramePr>
          <p:cNvPr id="7" name="Table 14">
            <a:extLst>
              <a:ext uri="{FF2B5EF4-FFF2-40B4-BE49-F238E27FC236}">
                <a16:creationId xmlns:a16="http://schemas.microsoft.com/office/drawing/2014/main" id="{0EF30B01-AE3A-44E4-B630-FEF7835D10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289014"/>
              </p:ext>
            </p:extLst>
          </p:nvPr>
        </p:nvGraphicFramePr>
        <p:xfrm>
          <a:off x="415638" y="2015384"/>
          <a:ext cx="11351487" cy="37567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581">
                  <a:extLst>
                    <a:ext uri="{9D8B030D-6E8A-4147-A177-3AD203B41FA5}">
                      <a16:colId xmlns:a16="http://schemas.microsoft.com/office/drawing/2014/main" val="187131258"/>
                    </a:ext>
                  </a:extLst>
                </a:gridCol>
                <a:gridCol w="1647151">
                  <a:extLst>
                    <a:ext uri="{9D8B030D-6E8A-4147-A177-3AD203B41FA5}">
                      <a16:colId xmlns:a16="http://schemas.microsoft.com/office/drawing/2014/main" val="4146846078"/>
                    </a:ext>
                  </a:extLst>
                </a:gridCol>
                <a:gridCol w="1647151">
                  <a:extLst>
                    <a:ext uri="{9D8B030D-6E8A-4147-A177-3AD203B41FA5}">
                      <a16:colId xmlns:a16="http://schemas.microsoft.com/office/drawing/2014/main" val="2044365079"/>
                    </a:ext>
                  </a:extLst>
                </a:gridCol>
                <a:gridCol w="1647151">
                  <a:extLst>
                    <a:ext uri="{9D8B030D-6E8A-4147-A177-3AD203B41FA5}">
                      <a16:colId xmlns:a16="http://schemas.microsoft.com/office/drawing/2014/main" val="3082433090"/>
                    </a:ext>
                  </a:extLst>
                </a:gridCol>
                <a:gridCol w="1647151">
                  <a:extLst>
                    <a:ext uri="{9D8B030D-6E8A-4147-A177-3AD203B41FA5}">
                      <a16:colId xmlns:a16="http://schemas.microsoft.com/office/drawing/2014/main" val="4153883194"/>
                    </a:ext>
                  </a:extLst>
                </a:gridCol>
                <a:gridCol w="1647151">
                  <a:extLst>
                    <a:ext uri="{9D8B030D-6E8A-4147-A177-3AD203B41FA5}">
                      <a16:colId xmlns:a16="http://schemas.microsoft.com/office/drawing/2014/main" val="1487321190"/>
                    </a:ext>
                  </a:extLst>
                </a:gridCol>
                <a:gridCol w="1647151">
                  <a:extLst>
                    <a:ext uri="{9D8B030D-6E8A-4147-A177-3AD203B41FA5}">
                      <a16:colId xmlns:a16="http://schemas.microsoft.com/office/drawing/2014/main" val="2203879379"/>
                    </a:ext>
                  </a:extLst>
                </a:gridCol>
              </a:tblGrid>
              <a:tr h="376381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PALLAS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PENELOPE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MONARCH 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NATALEE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ADAPT</a:t>
                      </a:r>
                      <a:r>
                        <a:rPr lang="en-US" sz="1600" baseline="30000" dirty="0">
                          <a:latin typeface="+mn-lt"/>
                        </a:rPr>
                        <a:t>CYCLE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ADAPT</a:t>
                      </a:r>
                      <a:r>
                        <a:rPr lang="en-US" sz="1600" baseline="30000" dirty="0">
                          <a:latin typeface="+mn-lt"/>
                        </a:rPr>
                        <a:t>LATE</a:t>
                      </a:r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515890"/>
                  </a:ext>
                </a:extLst>
              </a:tr>
              <a:tr h="556838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1" dirty="0">
                          <a:latin typeface="+mn-lt"/>
                        </a:rPr>
                        <a:t>Enrollment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5760 (</a:t>
                      </a:r>
                      <a:r>
                        <a:rPr lang="en-US" sz="1400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m,f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1250 (f)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5637 (</a:t>
                      </a:r>
                      <a:r>
                        <a:rPr lang="en-US" sz="1400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m,f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4000 (</a:t>
                      </a:r>
                      <a:r>
                        <a:rPr lang="en-US" sz="1400" b="0" i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m,f</a:t>
                      </a: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1670 (f) </a:t>
                      </a:r>
                      <a:b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5600 screened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903 (f) </a:t>
                      </a:r>
                      <a:b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400" b="0" i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1250 screened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42797"/>
                  </a:ext>
                </a:extLst>
              </a:tr>
              <a:tr h="556838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CDK4/6i, dose/d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Palbociclib</a:t>
                      </a:r>
                      <a:r>
                        <a:rPr lang="en-US" sz="1400" b="0" i="0" kern="1200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125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Palbociclib</a:t>
                      </a:r>
                      <a:r>
                        <a:rPr lang="en-US" sz="1400" b="0" i="0" kern="1200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125</a:t>
                      </a:r>
                      <a:endParaRPr lang="en-US" sz="1400" dirty="0">
                        <a:latin typeface="+mn-lt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Abemaciclib</a:t>
                      </a:r>
                      <a:r>
                        <a:rPr lang="en-US" sz="1400" b="0" i="0" kern="1200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BID</a:t>
                      </a:r>
                      <a:endParaRPr lang="en-US" sz="1400" baseline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Ribociclib</a:t>
                      </a:r>
                      <a:r>
                        <a:rPr lang="en-US" sz="1400" b="0" i="0" kern="1200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400</a:t>
                      </a:r>
                      <a:endParaRPr lang="en-US" sz="1400" dirty="0">
                        <a:latin typeface="+mn-lt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Ribociclib</a:t>
                      </a:r>
                      <a:r>
                        <a:rPr lang="en-US" sz="1400" b="0" i="0" kern="1200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600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Abemaciclib</a:t>
                      </a:r>
                      <a:r>
                        <a:rPr lang="en-US" sz="1400" b="0" i="0" kern="1200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BID</a:t>
                      </a:r>
                      <a:endParaRPr lang="en-US" sz="1400" baseline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479201"/>
                  </a:ext>
                </a:extLst>
              </a:tr>
              <a:tr h="556838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Schedule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dirty="0">
                          <a:latin typeface="+mn-lt"/>
                        </a:rPr>
                        <a:t>3 weeks on 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dirty="0">
                          <a:latin typeface="+mn-lt"/>
                        </a:rPr>
                        <a:t>1 week off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dirty="0">
                          <a:latin typeface="+mn-lt"/>
                        </a:rPr>
                        <a:t>3 weeks on 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dirty="0">
                          <a:latin typeface="+mn-lt"/>
                        </a:rPr>
                        <a:t>1 week off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dirty="0">
                          <a:latin typeface="+mn-lt"/>
                        </a:rPr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dirty="0">
                          <a:latin typeface="+mn-lt"/>
                        </a:rPr>
                        <a:t>3 weeks on 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dirty="0">
                          <a:latin typeface="+mn-lt"/>
                        </a:rPr>
                        <a:t>1 week off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dirty="0">
                          <a:latin typeface="+mn-lt"/>
                        </a:rPr>
                        <a:t>3 weeks on </a:t>
                      </a:r>
                    </a:p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dirty="0">
                          <a:latin typeface="+mn-lt"/>
                        </a:rPr>
                        <a:t>1 week off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dirty="0">
                          <a:latin typeface="+mn-lt"/>
                        </a:rPr>
                        <a:t>continuous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3657295"/>
                  </a:ext>
                </a:extLst>
              </a:tr>
              <a:tr h="67748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Duration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dirty="0">
                          <a:latin typeface="+mn-lt"/>
                        </a:rPr>
                        <a:t>2 years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dirty="0">
                          <a:latin typeface="+mn-lt"/>
                        </a:rPr>
                        <a:t>1 year (after </a:t>
                      </a:r>
                      <a:r>
                        <a:rPr lang="en-US" sz="1400" dirty="0" err="1">
                          <a:latin typeface="+mn-lt"/>
                        </a:rPr>
                        <a:t>nonpCR</a:t>
                      </a:r>
                      <a:r>
                        <a:rPr lang="en-US" sz="1400" dirty="0">
                          <a:latin typeface="+mn-lt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2 years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dirty="0">
                          <a:latin typeface="+mn-lt"/>
                        </a:rPr>
                        <a:t>3 years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2 years </a:t>
                      </a:r>
                      <a:br>
                        <a:rPr lang="en-US" sz="1400" dirty="0">
                          <a:latin typeface="+mn-lt"/>
                        </a:rPr>
                      </a:br>
                      <a:r>
                        <a:rPr lang="en-US" sz="1400" dirty="0">
                          <a:latin typeface="+mn-lt"/>
                        </a:rPr>
                        <a:t>(vs chemo)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2 years </a:t>
                      </a:r>
                      <a:br>
                        <a:rPr lang="en-US" sz="1400" dirty="0">
                          <a:latin typeface="+mn-lt"/>
                        </a:rPr>
                      </a:b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(2–6 y after primary diagnosis)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604028"/>
                  </a:ext>
                </a:extLst>
              </a:tr>
              <a:tr h="556838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Primary Endpoint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dirty="0" err="1">
                          <a:latin typeface="+mn-lt"/>
                        </a:rPr>
                        <a:t>iDFS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+mn-lt"/>
                        </a:rPr>
                        <a:t>iDFS</a:t>
                      </a:r>
                      <a:endParaRPr lang="en-US" sz="1400" dirty="0">
                        <a:latin typeface="+mn-lt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+mn-lt"/>
                        </a:rPr>
                        <a:t>iDFS</a:t>
                      </a:r>
                      <a:endParaRPr lang="en-US" sz="1400" dirty="0">
                        <a:latin typeface="+mn-lt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+mn-lt"/>
                        </a:rPr>
                        <a:t>iDFS</a:t>
                      </a:r>
                      <a:endParaRPr lang="en-US" sz="1400" dirty="0">
                        <a:latin typeface="+mn-lt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dirty="0">
                          <a:latin typeface="+mn-lt"/>
                        </a:rPr>
                        <a:t>DFS; </a:t>
                      </a:r>
                      <a:br>
                        <a:rPr lang="en-US" sz="1400" dirty="0">
                          <a:latin typeface="+mn-lt"/>
                        </a:rPr>
                      </a:br>
                      <a:r>
                        <a:rPr lang="en-US" sz="1400" dirty="0">
                          <a:latin typeface="+mn-lt"/>
                        </a:rPr>
                        <a:t>5 y </a:t>
                      </a:r>
                      <a:r>
                        <a:rPr lang="en-US" sz="1400" dirty="0" err="1">
                          <a:latin typeface="+mn-lt"/>
                        </a:rPr>
                        <a:t>dDDF</a:t>
                      </a:r>
                      <a:r>
                        <a:rPr lang="en-US" sz="1400" dirty="0">
                          <a:latin typeface="+mn-lt"/>
                        </a:rPr>
                        <a:t> &gt; 92%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+mn-lt"/>
                        </a:rPr>
                        <a:t>iDFS</a:t>
                      </a:r>
                      <a:endParaRPr lang="en-US" sz="1400" dirty="0">
                        <a:latin typeface="+mn-lt"/>
                      </a:endParaRPr>
                    </a:p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977992"/>
                  </a:ext>
                </a:extLst>
              </a:tr>
              <a:tr h="376381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600" b="1" dirty="0">
                          <a:latin typeface="+mn-lt"/>
                        </a:rPr>
                        <a:t>Results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dirty="0">
                          <a:latin typeface="+mn-lt"/>
                        </a:rPr>
                        <a:t>negative [2019]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dirty="0">
                          <a:latin typeface="+mn-lt"/>
                        </a:rPr>
                        <a:t>negative [2020]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dirty="0">
                          <a:latin typeface="+mn-lt"/>
                        </a:rPr>
                        <a:t>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400" dirty="0">
                          <a:latin typeface="+mn-lt"/>
                        </a:rPr>
                        <a:t>ongoing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ongoing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n-lt"/>
                        </a:rPr>
                        <a:t>Ongoing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27333"/>
                  </a:ext>
                </a:extLst>
              </a:tr>
            </a:tbl>
          </a:graphicData>
        </a:graphic>
      </p:graphicFrame>
      <p:sp>
        <p:nvSpPr>
          <p:cNvPr id="19" name="Textfeld 9">
            <a:extLst>
              <a:ext uri="{FF2B5EF4-FFF2-40B4-BE49-F238E27FC236}">
                <a16:creationId xmlns:a16="http://schemas.microsoft.com/office/drawing/2014/main" id="{BA556794-86CA-4B37-9E74-635F66DF58A5}"/>
              </a:ext>
            </a:extLst>
          </p:cNvPr>
          <p:cNvSpPr txBox="1"/>
          <p:nvPr/>
        </p:nvSpPr>
        <p:spPr>
          <a:xfrm>
            <a:off x="6816441" y="1492164"/>
            <a:ext cx="1645920" cy="523220"/>
          </a:xfrm>
          <a:prstGeom prst="rect">
            <a:avLst/>
          </a:prstGeom>
          <a:solidFill>
            <a:srgbClr val="F9AE4C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1"/>
                </a:solidFill>
              </a:rPr>
              <a:t>AWAITING RESULTS</a:t>
            </a:r>
          </a:p>
        </p:txBody>
      </p:sp>
    </p:spTree>
    <p:extLst>
      <p:ext uri="{BB962C8B-B14F-4D97-AF65-F5344CB8AC3E}">
        <p14:creationId xmlns:p14="http://schemas.microsoft.com/office/powerpoint/2010/main" val="663716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PENELOPE-B: Study Design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F4E41C5-1CEB-4B13-8472-7A172FA762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Loibl</a:t>
            </a:r>
            <a:r>
              <a:rPr lang="en-US" dirty="0"/>
              <a:t> S, et al. SABCS 2020. Abstract GS1-02.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ED97C-5066-413C-AD3B-3CA4387526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pPr lvl="0">
              <a:spcAft>
                <a:spcPts val="1200"/>
              </a:spcAft>
            </a:pPr>
            <a:r>
              <a:rPr lang="en-US" dirty="0"/>
              <a:t>Eligibility Criteria</a:t>
            </a:r>
          </a:p>
          <a:p>
            <a:pPr marL="176213" lvl="0" indent="-1762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Residual invasive disease </a:t>
            </a:r>
            <a:r>
              <a:rPr lang="en-US" dirty="0" err="1"/>
              <a:t>postNC</a:t>
            </a:r>
            <a:r>
              <a:rPr lang="en-US" dirty="0"/>
              <a:t> in breast or lymph nodes</a:t>
            </a:r>
          </a:p>
          <a:p>
            <a:pPr marL="176213" lvl="0" indent="-1762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Centrally confirmed HR+/HER2-</a:t>
            </a:r>
          </a:p>
          <a:p>
            <a:pPr marL="176213" lvl="0" indent="-1762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CPS-EG score ≥ 3 or 2 and </a:t>
            </a:r>
            <a:r>
              <a:rPr lang="en-US" dirty="0" err="1"/>
              <a:t>ypN</a:t>
            </a:r>
            <a:r>
              <a:rPr lang="en-US" dirty="0"/>
              <a:t>+</a:t>
            </a:r>
          </a:p>
          <a:p>
            <a:pPr marL="176213" lvl="0" indent="-1762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Identifies high risk of relapse after NAC using clinical stage, pathologic stage, grade and ER</a:t>
            </a:r>
          </a:p>
          <a:p>
            <a:pPr marL="176213" lvl="0" indent="-1762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Patients with a CPS-EG score 3  or 2 with </a:t>
            </a:r>
            <a:r>
              <a:rPr lang="en-US" dirty="0" err="1"/>
              <a:t>ypN</a:t>
            </a:r>
            <a:r>
              <a:rPr lang="en-US" dirty="0"/>
              <a:t>+ (~ 25%) have a </a:t>
            </a:r>
            <a:br>
              <a:rPr lang="en-US" dirty="0"/>
            </a:br>
            <a:r>
              <a:rPr lang="en-US" dirty="0"/>
              <a:t>3-year DFS of 77%</a:t>
            </a:r>
          </a:p>
          <a:p>
            <a:pPr marL="176213" lvl="0" indent="-1762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NC ≥ 16 </a:t>
            </a:r>
            <a:r>
              <a:rPr lang="en-US" dirty="0" err="1"/>
              <a:t>wk</a:t>
            </a:r>
            <a:r>
              <a:rPr lang="en-US" dirty="0"/>
              <a:t> (and 6 </a:t>
            </a:r>
            <a:r>
              <a:rPr lang="en-US" dirty="0" err="1"/>
              <a:t>wk</a:t>
            </a:r>
            <a:r>
              <a:rPr lang="en-US" dirty="0"/>
              <a:t> taxane)</a:t>
            </a:r>
          </a:p>
          <a:p>
            <a:pPr marL="176213" lvl="0" indent="-1762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&lt; 16 </a:t>
            </a:r>
            <a:r>
              <a:rPr lang="en-US" dirty="0" err="1"/>
              <a:t>wk</a:t>
            </a:r>
            <a:r>
              <a:rPr lang="en-US" dirty="0"/>
              <a:t> since final surgery or </a:t>
            </a:r>
            <a:br>
              <a:rPr lang="en-US" dirty="0"/>
            </a:br>
            <a:r>
              <a:rPr lang="en-US" dirty="0"/>
              <a:t>&lt; 10 </a:t>
            </a:r>
            <a:r>
              <a:rPr lang="en-US" dirty="0" err="1"/>
              <a:t>wk</a:t>
            </a:r>
            <a:r>
              <a:rPr lang="en-US" dirty="0"/>
              <a:t> from completing RT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51AB6-6D00-4C07-8F2B-C7910040C9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Study of palbociclib + ET in HR-positive, HER2-negative primary BC + high relapse risk after NAC 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E968052-6A50-4C57-87A8-327956937D5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604C510-5D86-43FB-B463-9B1ADE5E8C74}"/>
              </a:ext>
            </a:extLst>
          </p:cNvPr>
          <p:cNvSpPr txBox="1">
            <a:spLocks/>
          </p:cNvSpPr>
          <p:nvPr/>
        </p:nvSpPr>
        <p:spPr>
          <a:xfrm>
            <a:off x="453773" y="1340768"/>
            <a:ext cx="11362944" cy="4618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6997" indent="-226997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5468" indent="-339701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8795" indent="-231758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800" indent="-231758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6997" marR="0" lvl="1" indent="-226997" algn="l" defTabSz="91433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27" name="AutoShape 48">
            <a:extLst>
              <a:ext uri="{FF2B5EF4-FFF2-40B4-BE49-F238E27FC236}">
                <a16:creationId xmlns:a16="http://schemas.microsoft.com/office/drawing/2014/main" id="{7E4B5BAB-1008-402A-9DAE-EE0D6C22A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01" y="5460935"/>
            <a:ext cx="7448386" cy="773756"/>
          </a:xfrm>
          <a:prstGeom prst="roundRect">
            <a:avLst>
              <a:gd name="adj" fmla="val 16667"/>
            </a:avLst>
          </a:prstGeom>
          <a:solidFill>
            <a:srgbClr val="006FA7"/>
          </a:solidFill>
          <a:ln w="9525">
            <a:noFill/>
            <a:round/>
            <a:headEnd/>
            <a:tailEnd/>
          </a:ln>
        </p:spPr>
        <p:txBody>
          <a:bodyPr wrap="square" anchor="ctr"/>
          <a:lstStyle/>
          <a:p>
            <a:pPr marL="342900" marR="0" lvl="0" indent="-342900" defTabSz="4571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cs typeface="Calibri"/>
              </a:rPr>
              <a:t>Primary Endpoint: 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cs typeface="Calibri"/>
              </a:rPr>
              <a:t>iDFS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 pitchFamily="34" charset="0"/>
              <a:cs typeface="Calibri"/>
            </a:endParaRPr>
          </a:p>
          <a:p>
            <a:pPr marL="342900" marR="0" lvl="0" indent="-342900" defTabSz="4571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cs typeface="Calibri"/>
              </a:rPr>
              <a:t>Secondary Endpoints: </a:t>
            </a:r>
            <a:r>
              <a:rPr kumimoji="0" lang="en-US" sz="14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cs typeface="Calibri"/>
              </a:rPr>
              <a:t>iDFS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cs typeface="Calibri"/>
              </a:rPr>
              <a:t> excluding second primary invasive non-breast cancers, distant DFS, locoregional recurrence free interval, OS, safety, compliance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F90CC6-5EA2-4E92-9F59-75E511D20688}"/>
              </a:ext>
            </a:extLst>
          </p:cNvPr>
          <p:cNvGrpSpPr/>
          <p:nvPr/>
        </p:nvGrpSpPr>
        <p:grpSpPr>
          <a:xfrm>
            <a:off x="453773" y="3242494"/>
            <a:ext cx="7491845" cy="1936770"/>
            <a:chOff x="539449" y="3267282"/>
            <a:chExt cx="7491845" cy="1936770"/>
          </a:xfrm>
        </p:grpSpPr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8BA7E443-FC5E-4D10-BC6B-DACFC932E7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0170" y="3946894"/>
              <a:ext cx="731520" cy="731520"/>
            </a:xfrm>
            <a:prstGeom prst="flowChartConnector">
              <a:avLst/>
            </a:prstGeom>
            <a:solidFill>
              <a:srgbClr val="006FA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rPr>
                <a:t>R 1:1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4B448AC-9DBB-4333-9045-A67321A513E3}"/>
                </a:ext>
              </a:extLst>
            </p:cNvPr>
            <p:cNvSpPr/>
            <p:nvPr/>
          </p:nvSpPr>
          <p:spPr>
            <a:xfrm>
              <a:off x="5884529" y="3267282"/>
              <a:ext cx="2146765" cy="1005840"/>
            </a:xfrm>
            <a:prstGeom prst="roundRect">
              <a:avLst/>
            </a:prstGeom>
            <a:solidFill>
              <a:srgbClr val="345B0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rPr>
                <a:t>Palcociclib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rPr>
                <a:t>125 mg once daily PO </a:t>
              </a:r>
              <a:b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rPr>
              </a:b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rPr>
                <a:t>d1-21, q28d for 13 cycles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18CA11C-054B-439C-BF29-D8B11665AB21}"/>
                </a:ext>
              </a:extLst>
            </p:cNvPr>
            <p:cNvSpPr/>
            <p:nvPr/>
          </p:nvSpPr>
          <p:spPr>
            <a:xfrm>
              <a:off x="5884529" y="4325457"/>
              <a:ext cx="2146765" cy="878595"/>
            </a:xfrm>
            <a:prstGeom prst="roundRect">
              <a:avLst/>
            </a:prstGeom>
            <a:solidFill>
              <a:srgbClr val="A6A6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rPr>
                <a:t>Placebo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rPr>
                <a:t>d1-21, q28d for 13 cycles</a:t>
              </a:r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B200A05F-54F4-49A0-AE4B-8A0DE140A484}"/>
                </a:ext>
              </a:extLst>
            </p:cNvPr>
            <p:cNvCxnSpPr>
              <a:cxnSpLocks/>
              <a:stCxn id="30" idx="6"/>
              <a:endCxn id="32" idx="1"/>
            </p:cNvCxnSpPr>
            <p:nvPr/>
          </p:nvCxnSpPr>
          <p:spPr>
            <a:xfrm>
              <a:off x="5511690" y="4312654"/>
              <a:ext cx="372839" cy="452101"/>
            </a:xfrm>
            <a:prstGeom prst="bentConnector3">
              <a:avLst/>
            </a:prstGeom>
            <a:noFill/>
            <a:ln w="38100" cap="flat" cmpd="sng" algn="ctr">
              <a:solidFill>
                <a:srgbClr val="66222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3F42F40B-E24C-437F-8FA0-0498AE4615FD}"/>
                </a:ext>
              </a:extLst>
            </p:cNvPr>
            <p:cNvCxnSpPr>
              <a:cxnSpLocks/>
              <a:stCxn id="30" idx="6"/>
              <a:endCxn id="31" idx="1"/>
            </p:cNvCxnSpPr>
            <p:nvPr/>
          </p:nvCxnSpPr>
          <p:spPr>
            <a:xfrm flipV="1">
              <a:off x="5511690" y="3770202"/>
              <a:ext cx="372839" cy="542452"/>
            </a:xfrm>
            <a:prstGeom prst="bentConnector3">
              <a:avLst/>
            </a:prstGeom>
            <a:noFill/>
            <a:ln w="38100" cap="flat" cmpd="sng" algn="ctr">
              <a:solidFill>
                <a:srgbClr val="14141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Arrow: Pentagon 34">
              <a:extLst>
                <a:ext uri="{FF2B5EF4-FFF2-40B4-BE49-F238E27FC236}">
                  <a16:creationId xmlns:a16="http://schemas.microsoft.com/office/drawing/2014/main" id="{54A5AD5B-1CC8-401E-B15E-8A1B133273D2}"/>
                </a:ext>
              </a:extLst>
            </p:cNvPr>
            <p:cNvSpPr/>
            <p:nvPr/>
          </p:nvSpPr>
          <p:spPr>
            <a:xfrm>
              <a:off x="539449" y="3771395"/>
              <a:ext cx="1993344" cy="1147596"/>
            </a:xfrm>
            <a:prstGeom prst="homePlate">
              <a:avLst/>
            </a:prstGeom>
            <a:solidFill>
              <a:srgbClr val="662225"/>
            </a:solidFill>
            <a:ln w="12700" cap="flat" cmpd="sng" algn="ctr">
              <a:solidFill>
                <a:srgbClr val="66222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rPr>
                <a:t>Neoadjuvant Chemotherapy</a:t>
              </a:r>
            </a:p>
          </p:txBody>
        </p:sp>
        <p:sp>
          <p:nvSpPr>
            <p:cNvPr id="36" name="Arrow: Pentagon 35">
              <a:extLst>
                <a:ext uri="{FF2B5EF4-FFF2-40B4-BE49-F238E27FC236}">
                  <a16:creationId xmlns:a16="http://schemas.microsoft.com/office/drawing/2014/main" id="{43867DB7-6E60-43B2-AD24-66C5DD468C24}"/>
                </a:ext>
              </a:extLst>
            </p:cNvPr>
            <p:cNvSpPr/>
            <p:nvPr/>
          </p:nvSpPr>
          <p:spPr>
            <a:xfrm>
              <a:off x="2659809" y="3738856"/>
              <a:ext cx="1993344" cy="1147596"/>
            </a:xfrm>
            <a:prstGeom prst="homePlate">
              <a:avLst/>
            </a:prstGeom>
            <a:solidFill>
              <a:srgbClr val="662225"/>
            </a:solidFill>
            <a:ln w="12700" cap="flat" cmpd="sng" algn="ctr">
              <a:solidFill>
                <a:srgbClr val="66222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ranklin Gothic Book" panose="020B0503020102020204" pitchFamily="34" charset="0"/>
                  <a:ea typeface="+mn-ea"/>
                  <a:cs typeface="+mn-cs"/>
                </a:rPr>
                <a:t>Surgery +/- Radiotherapy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053F9B6-EE73-44A3-9C4B-D0EAA8B31646}"/>
              </a:ext>
            </a:extLst>
          </p:cNvPr>
          <p:cNvSpPr txBox="1"/>
          <p:nvPr/>
        </p:nvSpPr>
        <p:spPr>
          <a:xfrm>
            <a:off x="494200" y="5110688"/>
            <a:ext cx="7448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141414"/>
                </a:solidFill>
                <a:latin typeface="Franklin Gothic Book" panose="020B0503020102020204" pitchFamily="34" charset="0"/>
              </a:rPr>
              <a:t>All patients will receive concomitantly endocrine therapy according to local standards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FE34B35-C37E-4506-90D5-649DD2FAD62B}"/>
              </a:ext>
            </a:extLst>
          </p:cNvPr>
          <p:cNvSpPr/>
          <p:nvPr/>
        </p:nvSpPr>
        <p:spPr>
          <a:xfrm>
            <a:off x="311102" y="1897161"/>
            <a:ext cx="2315349" cy="1762042"/>
          </a:xfrm>
          <a:prstGeom prst="roundRect">
            <a:avLst/>
          </a:prstGeom>
          <a:solidFill>
            <a:srgbClr val="EBE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u="none" strike="noStrike" kern="0" cap="none" spc="-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N = 1250</a:t>
            </a:r>
          </a:p>
          <a:p>
            <a:pPr marL="111125" marR="0" lvl="0" indent="-111125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-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HR-pos/HER2-neg </a:t>
            </a:r>
            <a:br>
              <a:rPr kumimoji="0" lang="en-US" sz="1400" b="0" i="0" u="none" strike="noStrike" kern="0" cap="none" spc="-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</a:br>
            <a:r>
              <a:rPr kumimoji="0" lang="en-US" sz="1400" b="0" i="0" u="none" strike="noStrike" kern="0" cap="none" spc="-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breast cancer</a:t>
            </a:r>
          </a:p>
          <a:p>
            <a:pPr marL="111125" marR="0" lvl="0" indent="-111125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-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No </a:t>
            </a:r>
            <a:r>
              <a:rPr kumimoji="0" lang="en-US" sz="1400" b="0" i="0" u="none" strike="noStrike" kern="0" cap="none" spc="-5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pCR</a:t>
            </a:r>
            <a:r>
              <a:rPr kumimoji="0" lang="en-US" sz="1400" b="0" i="0" u="none" strike="noStrike" kern="0" cap="none" spc="-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 after NAC</a:t>
            </a:r>
          </a:p>
          <a:p>
            <a:pPr marL="111125" marR="0" lvl="0" indent="-111125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-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CPS-EG score ≥ 3 or ≥ 2 with </a:t>
            </a:r>
            <a:r>
              <a:rPr kumimoji="0" lang="en-US" sz="1400" b="0" i="0" u="none" strike="noStrike" kern="0" cap="none" spc="-5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ypN</a:t>
            </a:r>
            <a:r>
              <a:rPr kumimoji="0" lang="en-US" sz="1400" b="0" i="0" u="none" strike="noStrike" kern="0" cap="none" spc="-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+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Primary Endpoint: </a:t>
            </a:r>
            <a:r>
              <a:rPr kumimoji="0" lang="en-US" sz="1600" b="1" i="0" u="none" strike="noStrike" kern="0" cap="none" spc="-5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iDFS</a:t>
            </a:r>
            <a:endParaRPr kumimoji="0" lang="en-US" sz="1400" b="1" i="0" u="none" strike="noStrike" kern="0" cap="none" spc="-5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A59E660-241B-460A-9FAE-CD737BE55D0A}"/>
              </a:ext>
            </a:extLst>
          </p:cNvPr>
          <p:cNvSpPr/>
          <p:nvPr/>
        </p:nvSpPr>
        <p:spPr>
          <a:xfrm>
            <a:off x="2707471" y="1910932"/>
            <a:ext cx="3091381" cy="1554112"/>
          </a:xfrm>
          <a:prstGeom prst="roundRect">
            <a:avLst/>
          </a:prstGeom>
          <a:solidFill>
            <a:srgbClr val="EBEB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Stratification Factors</a:t>
            </a:r>
          </a:p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-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Nodal status: </a:t>
            </a:r>
            <a:r>
              <a:rPr kumimoji="0" lang="en-US" sz="1400" b="0" i="0" u="none" strike="noStrike" kern="0" cap="none" spc="-5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ypN</a:t>
            </a:r>
            <a:r>
              <a:rPr kumimoji="0" lang="en-US" sz="1400" b="0" i="0" u="none" strike="noStrike" kern="0" cap="none" spc="-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 0 to 1 vs ypN2 to 3</a:t>
            </a:r>
          </a:p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-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Age: ≤ 50 vs &gt; 50 years</a:t>
            </a:r>
          </a:p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-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Ki-67: &gt; 15% vs ≤ 15%</a:t>
            </a:r>
          </a:p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-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Region: Asian vs non-Asian</a:t>
            </a:r>
          </a:p>
          <a:p>
            <a:pPr marL="176213" marR="0" lvl="0" indent="-176213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-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CPS-EG Score: ≥ 3 vs 2 and </a:t>
            </a:r>
            <a:r>
              <a:rPr kumimoji="0" lang="en-US" sz="1400" b="0" i="0" u="none" strike="noStrike" kern="0" cap="none" spc="-50" normalizeH="0" baseline="0" noProof="0" dirty="0" err="1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ypN</a:t>
            </a:r>
            <a:r>
              <a:rPr kumimoji="0" lang="en-US" sz="1400" b="0" i="0" u="none" strike="noStrike" kern="0" cap="none" spc="-50" normalizeH="0" baseline="0" noProof="0" dirty="0">
                <a:ln>
                  <a:noFill/>
                </a:ln>
                <a:solidFill>
                  <a:srgbClr val="141414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+</a:t>
            </a:r>
            <a:endParaRPr kumimoji="0" lang="en-US" sz="1200" b="0" i="0" u="none" strike="noStrike" kern="0" cap="none" spc="-50" normalizeH="0" baseline="0" noProof="0" dirty="0">
              <a:ln>
                <a:noFill/>
              </a:ln>
              <a:solidFill>
                <a:srgbClr val="141414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467468"/>
      </p:ext>
    </p:extLst>
  </p:cSld>
  <p:clrMapOvr>
    <a:masterClrMapping/>
  </p:clrMapOvr>
</p:sld>
</file>

<file path=ppt/theme/theme1.xml><?xml version="1.0" encoding="utf-8"?>
<a:theme xmlns:a="http://schemas.openxmlformats.org/drawingml/2006/main" name="ME SPEC SLIDES">
  <a:themeElements>
    <a:clrScheme name="Program Slides">
      <a:dk1>
        <a:srgbClr val="424244"/>
      </a:dk1>
      <a:lt1>
        <a:sysClr val="window" lastClr="FFFFFF"/>
      </a:lt1>
      <a:dk2>
        <a:srgbClr val="232C3D"/>
      </a:dk2>
      <a:lt2>
        <a:srgbClr val="FFFFFF"/>
      </a:lt2>
      <a:accent1>
        <a:srgbClr val="232C3D"/>
      </a:accent1>
      <a:accent2>
        <a:srgbClr val="FBA933"/>
      </a:accent2>
      <a:accent3>
        <a:srgbClr val="525F78"/>
      </a:accent3>
      <a:accent4>
        <a:srgbClr val="3894A2"/>
      </a:accent4>
      <a:accent5>
        <a:srgbClr val="701104"/>
      </a:accent5>
      <a:accent6>
        <a:srgbClr val="EA6D10"/>
      </a:accent6>
      <a:hlink>
        <a:srgbClr val="3894A2"/>
      </a:hlink>
      <a:folHlink>
        <a:srgbClr val="3894A2"/>
      </a:folHlink>
    </a:clrScheme>
    <a:fontScheme name="Program Slides">
      <a:majorFont>
        <a:latin typeface="Roboto Condensed"/>
        <a:ea typeface=""/>
        <a:cs typeface=""/>
      </a:majorFont>
      <a:minorFont>
        <a:latin typeface="Proxima Nova Rg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 GLOBAL SPEC SLIDES">
  <a:themeElements>
    <a:clrScheme name="Program Slides">
      <a:dk1>
        <a:srgbClr val="424244"/>
      </a:dk1>
      <a:lt1>
        <a:sysClr val="window" lastClr="FFFFFF"/>
      </a:lt1>
      <a:dk2>
        <a:srgbClr val="232C3D"/>
      </a:dk2>
      <a:lt2>
        <a:srgbClr val="FFFFFF"/>
      </a:lt2>
      <a:accent1>
        <a:srgbClr val="232C3D"/>
      </a:accent1>
      <a:accent2>
        <a:srgbClr val="FBA933"/>
      </a:accent2>
      <a:accent3>
        <a:srgbClr val="525F78"/>
      </a:accent3>
      <a:accent4>
        <a:srgbClr val="3894A2"/>
      </a:accent4>
      <a:accent5>
        <a:srgbClr val="701104"/>
      </a:accent5>
      <a:accent6>
        <a:srgbClr val="EA6D10"/>
      </a:accent6>
      <a:hlink>
        <a:srgbClr val="3894A2"/>
      </a:hlink>
      <a:folHlink>
        <a:srgbClr val="3894A2"/>
      </a:folHlink>
    </a:clrScheme>
    <a:fontScheme name="Program Slides">
      <a:majorFont>
        <a:latin typeface="Roboto Condensed"/>
        <a:ea typeface=""/>
        <a:cs typeface=""/>
      </a:majorFont>
      <a:minorFont>
        <a:latin typeface="Proxima Nova Rg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E ONC SPEC SLIDES">
  <a:themeElements>
    <a:clrScheme name="Program Slides">
      <a:dk1>
        <a:srgbClr val="424244"/>
      </a:dk1>
      <a:lt1>
        <a:sysClr val="window" lastClr="FFFFFF"/>
      </a:lt1>
      <a:dk2>
        <a:srgbClr val="232C3D"/>
      </a:dk2>
      <a:lt2>
        <a:srgbClr val="FFFFFF"/>
      </a:lt2>
      <a:accent1>
        <a:srgbClr val="232C3D"/>
      </a:accent1>
      <a:accent2>
        <a:srgbClr val="FBA933"/>
      </a:accent2>
      <a:accent3>
        <a:srgbClr val="525F78"/>
      </a:accent3>
      <a:accent4>
        <a:srgbClr val="3894A2"/>
      </a:accent4>
      <a:accent5>
        <a:srgbClr val="701104"/>
      </a:accent5>
      <a:accent6>
        <a:srgbClr val="EA6D10"/>
      </a:accent6>
      <a:hlink>
        <a:srgbClr val="3894A2"/>
      </a:hlink>
      <a:folHlink>
        <a:srgbClr val="3894A2"/>
      </a:folHlink>
    </a:clrScheme>
    <a:fontScheme name="Program Slides">
      <a:majorFont>
        <a:latin typeface="Roboto Condensed"/>
        <a:ea typeface=""/>
        <a:cs typeface=""/>
      </a:majorFont>
      <a:minorFont>
        <a:latin typeface="Proxima Nova Rg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E ONC GLOBAL SPEC SLIDES">
  <a:themeElements>
    <a:clrScheme name="Program Slides">
      <a:dk1>
        <a:srgbClr val="424244"/>
      </a:dk1>
      <a:lt1>
        <a:sysClr val="window" lastClr="FFFFFF"/>
      </a:lt1>
      <a:dk2>
        <a:srgbClr val="232C3D"/>
      </a:dk2>
      <a:lt2>
        <a:srgbClr val="FFFFFF"/>
      </a:lt2>
      <a:accent1>
        <a:srgbClr val="232C3D"/>
      </a:accent1>
      <a:accent2>
        <a:srgbClr val="FBA933"/>
      </a:accent2>
      <a:accent3>
        <a:srgbClr val="525F78"/>
      </a:accent3>
      <a:accent4>
        <a:srgbClr val="3894A2"/>
      </a:accent4>
      <a:accent5>
        <a:srgbClr val="701104"/>
      </a:accent5>
      <a:accent6>
        <a:srgbClr val="EA6D10"/>
      </a:accent6>
      <a:hlink>
        <a:srgbClr val="3894A2"/>
      </a:hlink>
      <a:folHlink>
        <a:srgbClr val="3894A2"/>
      </a:folHlink>
    </a:clrScheme>
    <a:fontScheme name="Program Slides">
      <a:majorFont>
        <a:latin typeface="Roboto Condensed"/>
        <a:ea typeface=""/>
        <a:cs typeface=""/>
      </a:majorFont>
      <a:minorFont>
        <a:latin typeface="Proxima Nova Rg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NORMAL SLIDES">
  <a:themeElements>
    <a:clrScheme name="Program Content Slides">
      <a:dk1>
        <a:srgbClr val="47484F"/>
      </a:dk1>
      <a:lt1>
        <a:sysClr val="window" lastClr="FFFFFF"/>
      </a:lt1>
      <a:dk2>
        <a:srgbClr val="0F3853"/>
      </a:dk2>
      <a:lt2>
        <a:srgbClr val="134E77"/>
      </a:lt2>
      <a:accent1>
        <a:srgbClr val="116EA7"/>
      </a:accent1>
      <a:accent2>
        <a:srgbClr val="7897A8"/>
      </a:accent2>
      <a:accent3>
        <a:srgbClr val="6E1F23"/>
      </a:accent3>
      <a:accent4>
        <a:srgbClr val="9C130C"/>
      </a:accent4>
      <a:accent5>
        <a:srgbClr val="DA2520"/>
      </a:accent5>
      <a:accent6>
        <a:srgbClr val="FD8831"/>
      </a:accent6>
      <a:hlink>
        <a:srgbClr val="116EA7"/>
      </a:hlink>
      <a:folHlink>
        <a:srgbClr val="116EA7"/>
      </a:folHlink>
    </a:clrScheme>
    <a:fontScheme name="Program Slides">
      <a:majorFont>
        <a:latin typeface="Roboto Condensed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leprompter">
  <a:themeElements>
    <a:clrScheme name="Program Content Slides">
      <a:dk1>
        <a:srgbClr val="47484F"/>
      </a:dk1>
      <a:lt1>
        <a:sysClr val="window" lastClr="FFFFFF"/>
      </a:lt1>
      <a:dk2>
        <a:srgbClr val="0F3853"/>
      </a:dk2>
      <a:lt2>
        <a:srgbClr val="134E77"/>
      </a:lt2>
      <a:accent1>
        <a:srgbClr val="116EA7"/>
      </a:accent1>
      <a:accent2>
        <a:srgbClr val="7897A8"/>
      </a:accent2>
      <a:accent3>
        <a:srgbClr val="6E1F23"/>
      </a:accent3>
      <a:accent4>
        <a:srgbClr val="9C130C"/>
      </a:accent4>
      <a:accent5>
        <a:srgbClr val="DA2520"/>
      </a:accent5>
      <a:accent6>
        <a:srgbClr val="FD8831"/>
      </a:accent6>
      <a:hlink>
        <a:srgbClr val="116EA7"/>
      </a:hlink>
      <a:folHlink>
        <a:srgbClr val="116EA7"/>
      </a:folHlink>
    </a:clrScheme>
    <a:fontScheme name="Program Slides">
      <a:majorFont>
        <a:latin typeface="Roboto Condensed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D8ACA6B475A54D83F3B6349FA9701E" ma:contentTypeVersion="13" ma:contentTypeDescription="Create a new document." ma:contentTypeScope="" ma:versionID="ca9af21d0b8f130333e9e97d53cf83d0">
  <xsd:schema xmlns:xsd="http://www.w3.org/2001/XMLSchema" xmlns:xs="http://www.w3.org/2001/XMLSchema" xmlns:p="http://schemas.microsoft.com/office/2006/metadata/properties" xmlns:ns2="174144a6-14cb-4f4b-ada6-445a4558a380" xmlns:ns3="e93acf5f-f59b-46bb-8c22-2b43a486ab2c" targetNamespace="http://schemas.microsoft.com/office/2006/metadata/properties" ma:root="true" ma:fieldsID="b595cf36f51d1a5d2a6326ca85b4addf" ns2:_="" ns3:_="">
    <xsd:import namespace="174144a6-14cb-4f4b-ada6-445a4558a380"/>
    <xsd:import namespace="e93acf5f-f59b-46bb-8c22-2b43a486ab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4144a6-14cb-4f4b-ada6-445a4558a3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3acf5f-f59b-46bb-8c22-2b43a486ab2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96E2C0-FD56-444B-AF20-16836E5CB9D8}">
  <ds:schemaRefs>
    <ds:schemaRef ds:uri="http://purl.org/dc/elements/1.1/"/>
    <ds:schemaRef ds:uri="http://www.w3.org/XML/1998/namespace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  <ds:schemaRef ds:uri="e93acf5f-f59b-46bb-8c22-2b43a486ab2c"/>
    <ds:schemaRef ds:uri="174144a6-14cb-4f4b-ada6-445a4558a380"/>
    <ds:schemaRef ds:uri="http://schemas.microsoft.com/office/2006/documentManagement/typ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B7EF2EF9-EB7C-47BB-A7EC-96E0774C0B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4144a6-14cb-4f4b-ada6-445a4558a380"/>
    <ds:schemaRef ds:uri="e93acf5f-f59b-46bb-8c22-2b43a486ab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5C8149-03AC-4683-B628-D17771C6AC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2795</TotalTime>
  <Words>8461</Words>
  <Application>Microsoft Office PowerPoint</Application>
  <PresentationFormat>Widescreen</PresentationFormat>
  <Paragraphs>1107</Paragraphs>
  <Slides>50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71" baseType="lpstr">
      <vt:lpstr>Arial</vt:lpstr>
      <vt:lpstr>Montserrat SemiBold</vt:lpstr>
      <vt:lpstr>Calibri</vt:lpstr>
      <vt:lpstr>BlinkMacSystemFont</vt:lpstr>
      <vt:lpstr>Wingdings</vt:lpstr>
      <vt:lpstr>Franklin Gothic Medium</vt:lpstr>
      <vt:lpstr>Arial</vt:lpstr>
      <vt:lpstr>Symbol</vt:lpstr>
      <vt:lpstr>Corbel</vt:lpstr>
      <vt:lpstr>Franklin Gothic Medium Cond</vt:lpstr>
      <vt:lpstr>Roboto Condensed</vt:lpstr>
      <vt:lpstr>Franklin Gothic Book</vt:lpstr>
      <vt:lpstr>Proxima Nova Rg</vt:lpstr>
      <vt:lpstr>ME SPEC SLIDES</vt:lpstr>
      <vt:lpstr>ME GLOBAL SPEC SLIDES</vt:lpstr>
      <vt:lpstr>ME ONC SPEC SLIDES</vt:lpstr>
      <vt:lpstr>ME ONC GLOBAL SPEC SLIDES</vt:lpstr>
      <vt:lpstr>NORMAL SLIDES</vt:lpstr>
      <vt:lpstr>Teleprompter</vt:lpstr>
      <vt:lpstr>Graph Sheet</vt:lpstr>
      <vt:lpstr>Prism 8</vt:lpstr>
      <vt:lpstr>PowerPoint Presentation</vt:lpstr>
      <vt:lpstr>PowerPoint Presentation</vt:lpstr>
      <vt:lpstr>Early Breast Cancer</vt:lpstr>
      <vt:lpstr>Case: Maria M</vt:lpstr>
      <vt:lpstr>Case: Maria M</vt:lpstr>
      <vt:lpstr>Case: Maria M</vt:lpstr>
      <vt:lpstr>Algorithum for HR+/HER2- Early Breast Cancer</vt:lpstr>
      <vt:lpstr>HR+/HER2- Early Breast Cancer Adjuvant Phase 3 Trials with a CDK 4/6 Inhibitors in Luminal Early Breast Cancer</vt:lpstr>
      <vt:lpstr>PENELOPE-B: Study Design</vt:lpstr>
      <vt:lpstr>PENELOPE-B: Results</vt:lpstr>
      <vt:lpstr>PENELOPE-B: Subgroup Postneoadjuvant Luminal B Tumors Assessed by HTG</vt:lpstr>
      <vt:lpstr>PENELOPE-B : Subgroup Analyses of Premenopausal Patients</vt:lpstr>
      <vt:lpstr>PALLAS: Results</vt:lpstr>
      <vt:lpstr>monarchE: Study Design</vt:lpstr>
      <vt:lpstr>monarchE: IDFS</vt:lpstr>
      <vt:lpstr>monarchE: High Ki-67 As a Biomarker for High-Risk Early BC</vt:lpstr>
      <vt:lpstr>MonarchE: Subgroup of High-Risk Early Breast Cancer Patients Who Received NAC – Disease Characteristics</vt:lpstr>
      <vt:lpstr>MonarchE: Subgroup of High-Risk Early Breast Cancer Patients Who Received NAC </vt:lpstr>
      <vt:lpstr>MonarchE: Subgroup of High-Risk Early Breast Cancer Patients Who Received NAC (cont)</vt:lpstr>
      <vt:lpstr>WSG-ADAPT HR+/HER2-: Study Design </vt:lpstr>
      <vt:lpstr>WSG-ADAPT HR+/HER2- Study: Prognostic Markers for iDFS</vt:lpstr>
      <vt:lpstr>ADAPT HR+/HER2- Study and ET Trial</vt:lpstr>
      <vt:lpstr>OlympiA: Study Design</vt:lpstr>
      <vt:lpstr>OlympiA: IDFS ITT Analysis</vt:lpstr>
      <vt:lpstr>OlympiA: Type of First IDFS Event</vt:lpstr>
      <vt:lpstr>OlympiA: IDFS Analysis Mature Cohort</vt:lpstr>
      <vt:lpstr>Conclusions ASCO 2021 HR+/HER2- Early Breast Cancer</vt:lpstr>
      <vt:lpstr>Advanced Metastatic Breast Cancer</vt:lpstr>
      <vt:lpstr>PowerPoint Presentation</vt:lpstr>
      <vt:lpstr>CDK 4/6 Inhibition is Most Effective Against Luminal BC Cell lines</vt:lpstr>
      <vt:lpstr>PowerPoint Presentation</vt:lpstr>
      <vt:lpstr>Study Population and Results for Pivotal  CDK 4/6 Inhibitor Trials</vt:lpstr>
      <vt:lpstr>MONALEESA-7: Overall Survival Advantage in Premenopausal Women for Ribociclib</vt:lpstr>
      <vt:lpstr>PALOMA-3: Overall Survival by ESR1 Mutation Status in ctDNA at Day 1 or End of Treatment</vt:lpstr>
      <vt:lpstr>PALOMA-3: Overall Survival by PIK3CA Mutation Status in ctDNA at Day 1 or End of Treatment</vt:lpstr>
      <vt:lpstr>PALOMA-3: Overall Survival by TP53 Mutation Status in ctDNA at Day 1 or End of Treatment</vt:lpstr>
      <vt:lpstr>MONALEESA: Combined Analysis Intrinsic Subtype Affects CDK 4/6 Inhibitor Activity</vt:lpstr>
      <vt:lpstr>DAWNA-1: Dalpiciclib the New Kid on the Block</vt:lpstr>
      <vt:lpstr>DAWNA-1: Dalpiciclib Results</vt:lpstr>
      <vt:lpstr>PALOMA-3, MONALEESA-3, and MONARCH 2: Patient Populations</vt:lpstr>
      <vt:lpstr>Updated Overall Survival Analysis of PALOMA-3 </vt:lpstr>
      <vt:lpstr>Updated Overall Survival by Subgroup</vt:lpstr>
      <vt:lpstr>MONALEESA-3: Updated Overall Survival Results</vt:lpstr>
      <vt:lpstr>PEARL: CDK 4/6 Inhibitor Resistance</vt:lpstr>
      <vt:lpstr>Conclusions</vt:lpstr>
      <vt:lpstr>CDK 4/6 Inhibitors Safety Profiles</vt:lpstr>
      <vt:lpstr>CDK 4/6 Inhibitors Safety Profiles and Adherence</vt:lpstr>
      <vt:lpstr>Key AEs With CDK 4/6 Inhibitors Monitoring and Prevention</vt:lpstr>
      <vt:lpstr>Audience Q&amp;A</vt:lpstr>
      <vt:lpstr>PowerPoint Presentation</vt:lpstr>
    </vt:vector>
  </TitlesOfParts>
  <Company>WebMD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WBMD</dc:creator>
  <cp:lastModifiedBy>Vickie Phoenix</cp:lastModifiedBy>
  <cp:revision>21</cp:revision>
  <dcterms:created xsi:type="dcterms:W3CDTF">2018-08-10T09:15:09Z</dcterms:created>
  <dcterms:modified xsi:type="dcterms:W3CDTF">2021-06-08T20:37:10Z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0x010100AED8ACA6B475A54D83F3B6349FA9701E</vt:lpwstr>
  </property>
  <property fmtid="{D5CDD505-2E9C-101B-9397-08002B2CF9AE}" pid="3" name="Order">
    <vt:r8>19338900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</Properties>
</file>